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96" r:id="rId3"/>
    <p:sldMasterId id="2147483730" r:id="rId4"/>
  </p:sldMasterIdLst>
  <p:sldIdLst>
    <p:sldId id="256" r:id="rId5"/>
    <p:sldId id="257" r:id="rId6"/>
    <p:sldId id="258" r:id="rId7"/>
    <p:sldId id="259" r:id="rId8"/>
    <p:sldId id="304" r:id="rId9"/>
    <p:sldId id="306" r:id="rId10"/>
    <p:sldId id="260" r:id="rId11"/>
    <p:sldId id="305" r:id="rId12"/>
    <p:sldId id="308" r:id="rId13"/>
    <p:sldId id="262" r:id="rId14"/>
    <p:sldId id="263" r:id="rId15"/>
    <p:sldId id="317" r:id="rId16"/>
    <p:sldId id="264" r:id="rId17"/>
    <p:sldId id="265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266" r:id="rId27"/>
    <p:sldId id="267" r:id="rId28"/>
    <p:sldId id="268" r:id="rId29"/>
    <p:sldId id="319" r:id="rId30"/>
    <p:sldId id="322" r:id="rId31"/>
    <p:sldId id="321" r:id="rId32"/>
    <p:sldId id="323" r:id="rId33"/>
    <p:sldId id="324" r:id="rId34"/>
    <p:sldId id="326" r:id="rId35"/>
    <p:sldId id="332" r:id="rId36"/>
    <p:sldId id="328" r:id="rId37"/>
    <p:sldId id="327" r:id="rId38"/>
    <p:sldId id="329" r:id="rId39"/>
    <p:sldId id="331" r:id="rId40"/>
    <p:sldId id="334" r:id="rId41"/>
    <p:sldId id="335" r:id="rId42"/>
    <p:sldId id="336" r:id="rId43"/>
    <p:sldId id="337" r:id="rId44"/>
    <p:sldId id="342" r:id="rId45"/>
    <p:sldId id="343" r:id="rId46"/>
    <p:sldId id="344" r:id="rId47"/>
    <p:sldId id="346" r:id="rId48"/>
    <p:sldId id="345" r:id="rId49"/>
    <p:sldId id="307" r:id="rId50"/>
    <p:sldId id="348" r:id="rId51"/>
    <p:sldId id="302" r:id="rId52"/>
    <p:sldId id="349" r:id="rId53"/>
    <p:sldId id="338" r:id="rId54"/>
    <p:sldId id="339" r:id="rId55"/>
    <p:sldId id="340" r:id="rId56"/>
    <p:sldId id="341" r:id="rId57"/>
    <p:sldId id="350" r:id="rId58"/>
    <p:sldId id="351" r:id="rId59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30A2"/>
    <a:srgbClr val="9E6416"/>
    <a:srgbClr val="CC9900"/>
    <a:srgbClr val="0066FF"/>
    <a:srgbClr val="CE3EAF"/>
    <a:srgbClr val="542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84" d="100"/>
          <a:sy n="84" d="100"/>
        </p:scale>
        <p:origin x="4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F1-490E-A8B9-7408717502AF}"/>
              </c:ext>
            </c:extLst>
          </c:dPt>
          <c:cat>
            <c:strRef>
              <c:f>Sheet1!$A$2:$A$5</c:f>
              <c:strCache>
                <c:ptCount val="4"/>
                <c:pt idx="0">
                  <c:v>Repeating Last Cycle</c:v>
                </c:pt>
                <c:pt idx="1">
                  <c:v>Seasonal Naïve</c:v>
                </c:pt>
                <c:pt idx="2">
                  <c:v>Overall Avg Load (Week Prior)</c:v>
                </c:pt>
                <c:pt idx="3">
                  <c:v>Hourly Avg Load (Week Prior)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0.16800000000000001</c:v>
                </c:pt>
                <c:pt idx="1">
                  <c:v>0.184</c:v>
                </c:pt>
                <c:pt idx="2">
                  <c:v>0.217</c:v>
                </c:pt>
                <c:pt idx="3">
                  <c:v>0.14899999999999999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F1-490E-A8B9-7408717502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74174224"/>
        <c:axId val="1574170864"/>
      </c:barChart>
      <c:catAx>
        <c:axId val="157417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170864"/>
        <c:crosses val="autoZero"/>
        <c:auto val="1"/>
        <c:lblAlgn val="ctr"/>
        <c:lblOffset val="100"/>
        <c:noMultiLvlLbl val="0"/>
      </c:catAx>
      <c:valAx>
        <c:axId val="1574170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417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64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5C5-4329-82EA-8B2CA2B142F5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C5-4329-82EA-8B2CA2B142F5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C5-4329-82EA-8B2CA2B142F5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5C5-4329-82EA-8B2CA2B142F5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C5-4329-82EA-8B2CA2B142F5}"/>
              </c:ext>
            </c:extLst>
          </c:dPt>
          <c:cat>
            <c:strRef>
              <c:f>Sheet1!$A$2:$A$6</c:f>
              <c:strCache>
                <c:ptCount val="5"/>
                <c:pt idx="0">
                  <c:v>Repeating Last Cycle (Naive)</c:v>
                </c:pt>
                <c:pt idx="1">
                  <c:v>Exponential Smoothing</c:v>
                </c:pt>
                <c:pt idx="2">
                  <c:v>Simple LR</c:v>
                </c:pt>
                <c:pt idx="3">
                  <c:v>Harmonic Regression</c:v>
                </c:pt>
                <c:pt idx="4">
                  <c:v>Harmonics with Temperature  Regression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0.16800000000000001</c:v>
                </c:pt>
                <c:pt idx="1">
                  <c:v>0.2</c:v>
                </c:pt>
                <c:pt idx="2">
                  <c:v>0.16500000000000001</c:v>
                </c:pt>
                <c:pt idx="3">
                  <c:v>0.23699999999999999</c:v>
                </c:pt>
                <c:pt idx="4">
                  <c:v>0.11600000000000001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C5-4329-82EA-8B2CA2B142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994032"/>
        <c:axId val="1462996432"/>
      </c:barChart>
      <c:catAx>
        <c:axId val="14629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6432"/>
        <c:crosses val="autoZero"/>
        <c:auto val="1"/>
        <c:lblAlgn val="ctr"/>
        <c:lblOffset val="100"/>
        <c:noMultiLvlLbl val="0"/>
      </c:catAx>
      <c:valAx>
        <c:axId val="14629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64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C-4EAA-A0D5-CD1BDE693676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C-4EAA-A0D5-CD1BDE693676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C-4EAA-A0D5-CD1BDE693676}"/>
              </c:ext>
            </c:extLst>
          </c:dPt>
          <c:dPt>
            <c:idx val="3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EC-4EAA-A0D5-CD1BDE69367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FEC-4EAA-A0D5-CD1BDE693676}"/>
              </c:ext>
            </c:extLst>
          </c:dPt>
          <c:cat>
            <c:strRef>
              <c:f>Sheet1!$A$2:$A$4</c:f>
              <c:strCache>
                <c:ptCount val="3"/>
                <c:pt idx="0">
                  <c:v>Repeating Last Cycle (Naive)</c:v>
                </c:pt>
                <c:pt idx="1">
                  <c:v>Harmonics with Temperature  Regression</c:v>
                </c:pt>
                <c:pt idx="2">
                  <c:v>Piecewise Linear Regression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0.16800000000000001</c:v>
                </c:pt>
                <c:pt idx="1">
                  <c:v>0.11600000000000001</c:v>
                </c:pt>
                <c:pt idx="2">
                  <c:v>0.107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FEC-4EAA-A0D5-CD1BDE693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994032"/>
        <c:axId val="1462996432"/>
      </c:barChart>
      <c:catAx>
        <c:axId val="14629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6432"/>
        <c:crosses val="autoZero"/>
        <c:auto val="1"/>
        <c:lblAlgn val="ctr"/>
        <c:lblOffset val="100"/>
        <c:noMultiLvlLbl val="0"/>
      </c:catAx>
      <c:valAx>
        <c:axId val="14629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RMSE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64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C-4EAA-A0D5-CD1BDE693676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C-4EAA-A0D5-CD1BDE693676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C-4EAA-A0D5-CD1BDE693676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EC-4EAA-A0D5-CD1BDE69367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EC-4EAA-A0D5-CD1BDE693676}"/>
              </c:ext>
            </c:extLst>
          </c:dPt>
          <c:cat>
            <c:strRef>
              <c:f>Sheet1!$A$2:$A$6</c:f>
              <c:strCache>
                <c:ptCount val="5"/>
                <c:pt idx="0">
                  <c:v>Repeating Last Cycle (Naive)</c:v>
                </c:pt>
                <c:pt idx="1">
                  <c:v>SARIMA</c:v>
                </c:pt>
                <c:pt idx="2">
                  <c:v>SARIMAX</c:v>
                </c:pt>
                <c:pt idx="3">
                  <c:v>PLR</c:v>
                </c:pt>
                <c:pt idx="4">
                  <c:v>Best SARIMAX (p=2;0) 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0.16800000000000001</c:v>
                </c:pt>
                <c:pt idx="1">
                  <c:v>0.17100000000000001</c:v>
                </c:pt>
                <c:pt idx="2">
                  <c:v>0.126</c:v>
                </c:pt>
                <c:pt idx="3">
                  <c:v>0.107</c:v>
                </c:pt>
                <c:pt idx="4">
                  <c:v>0.111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FEC-4EAA-A0D5-CD1BDE693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994032"/>
        <c:axId val="1462996432"/>
      </c:barChart>
      <c:catAx>
        <c:axId val="14629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6432"/>
        <c:crosses val="autoZero"/>
        <c:auto val="1"/>
        <c:lblAlgn val="ctr"/>
        <c:lblOffset val="100"/>
        <c:noMultiLvlLbl val="0"/>
      </c:catAx>
      <c:valAx>
        <c:axId val="14629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RMSE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64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C-4EAA-A0D5-CD1BDE693676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C-4EAA-A0D5-CD1BDE693676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C-4EAA-A0D5-CD1BDE693676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EC-4EAA-A0D5-CD1BDE69367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EC-4EAA-A0D5-CD1BDE69367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EC-4EAA-A0D5-CD1BDE693676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FEC-4EAA-A0D5-CD1BDE69367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FEC-4EAA-A0D5-CD1BDE6936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Repeating Last Cycle (Naive)</c:v>
                </c:pt>
                <c:pt idx="1">
                  <c:v>Benchmark</c:v>
                </c:pt>
                <c:pt idx="2">
                  <c:v>PLR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17490</c:v>
                </c:pt>
                <c:pt idx="1">
                  <c:v>7110.3</c:v>
                </c:pt>
                <c:pt idx="2">
                  <c:v>8818.2000000000007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FEC-4EAA-A0D5-CD1BDE693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994032"/>
        <c:axId val="1462996432"/>
      </c:barChart>
      <c:catAx>
        <c:axId val="14629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6432"/>
        <c:crosses val="autoZero"/>
        <c:auto val="1"/>
        <c:lblAlgn val="ctr"/>
        <c:lblOffset val="100"/>
        <c:noMultiLvlLbl val="0"/>
      </c:catAx>
      <c:valAx>
        <c:axId val="14629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RMSE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64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C-4EAA-A0D5-CD1BDE693676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C-4EAA-A0D5-CD1BDE693676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C-4EAA-A0D5-CD1BDE693676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EC-4EAA-A0D5-CD1BDE69367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EC-4EAA-A0D5-CD1BDE69367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EC-4EAA-A0D5-CD1BDE693676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FEC-4EAA-A0D5-CD1BDE69367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FEC-4EAA-A0D5-CD1BDE6936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Repeating Last Cycle (Naive)</c:v>
                </c:pt>
                <c:pt idx="1">
                  <c:v>Benchmark</c:v>
                </c:pt>
                <c:pt idx="2">
                  <c:v>PLR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17127</c:v>
                </c:pt>
                <c:pt idx="1">
                  <c:v>15513.5</c:v>
                </c:pt>
                <c:pt idx="2">
                  <c:v>10804.3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FEC-4EAA-A0D5-CD1BDE693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994032"/>
        <c:axId val="1462996432"/>
      </c:barChart>
      <c:catAx>
        <c:axId val="14629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6432"/>
        <c:crosses val="autoZero"/>
        <c:auto val="1"/>
        <c:lblAlgn val="ctr"/>
        <c:lblOffset val="100"/>
        <c:noMultiLvlLbl val="0"/>
      </c:catAx>
      <c:valAx>
        <c:axId val="14629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RMSE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641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EC-4EAA-A0D5-CD1BDE693676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EC-4EAA-A0D5-CD1BDE693676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FEC-4EAA-A0D5-CD1BDE693676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FEC-4EAA-A0D5-CD1BDE69367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FEC-4EAA-A0D5-CD1BDE693676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FEC-4EAA-A0D5-CD1BDE693676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FEC-4EAA-A0D5-CD1BDE693676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FEC-4EAA-A0D5-CD1BDE693676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FEC-4EAA-A0D5-CD1BDE6936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Repeating Last Cycle (Naive)</c:v>
                </c:pt>
                <c:pt idx="1">
                  <c:v>Exponential Smoothing</c:v>
                </c:pt>
                <c:pt idx="2">
                  <c:v>SARIMA</c:v>
                </c:pt>
                <c:pt idx="3">
                  <c:v>SARIMAX (one harmonic)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6.1319999999999997</c:v>
                </c:pt>
                <c:pt idx="1">
                  <c:v>5.2050000000000001</c:v>
                </c:pt>
                <c:pt idx="2">
                  <c:v>6.7069999999999999</c:v>
                </c:pt>
                <c:pt idx="3">
                  <c:v>4.37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FEC-4EAA-A0D5-CD1BDE693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2994032"/>
        <c:axId val="1462996432"/>
      </c:barChart>
      <c:catAx>
        <c:axId val="14629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6432"/>
        <c:crosses val="autoZero"/>
        <c:auto val="1"/>
        <c:lblAlgn val="ctr"/>
        <c:lblOffset val="100"/>
        <c:noMultiLvlLbl val="0"/>
      </c:catAx>
      <c:valAx>
        <c:axId val="146299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299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BC5B1C-978D-4B64-9F3F-7F26B60CAF44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DDF85A9-A005-41A4-ABA7-90996286A137}">
      <dgm:prSet phldrT="[Text]" phldr="0"/>
      <dgm:spPr/>
      <dgm:t>
        <a:bodyPr/>
        <a:lstStyle/>
        <a:p>
          <a:r>
            <a:rPr lang="en-US" dirty="0"/>
            <a:t>2004</a:t>
          </a:r>
        </a:p>
      </dgm:t>
    </dgm:pt>
    <dgm:pt modelId="{57F4A82B-2D78-4076-A007-4D6DDCA49592}" type="parTrans" cxnId="{BEBF9E43-1F26-4F91-AA3B-725FDB866442}">
      <dgm:prSet/>
      <dgm:spPr/>
      <dgm:t>
        <a:bodyPr/>
        <a:lstStyle/>
        <a:p>
          <a:endParaRPr lang="en-US"/>
        </a:p>
      </dgm:t>
    </dgm:pt>
    <dgm:pt modelId="{E6636D6F-4A71-4644-A992-4171C7D41E07}" type="sibTrans" cxnId="{BEBF9E43-1F26-4F91-AA3B-725FDB866442}">
      <dgm:prSet/>
      <dgm:spPr>
        <a:solidFill>
          <a:schemeClr val="accent3">
            <a:alpha val="90000"/>
          </a:schemeClr>
        </a:solidFill>
      </dgm:spPr>
      <dgm:t>
        <a:bodyPr/>
        <a:lstStyle/>
        <a:p>
          <a:endParaRPr lang="en-US"/>
        </a:p>
      </dgm:t>
    </dgm:pt>
    <dgm:pt modelId="{1D00D4C1-AEC8-4A94-9DE3-298B66C17D95}">
      <dgm:prSet phldrT="[Text]" phldr="0"/>
      <dgm:spPr/>
      <dgm:t>
        <a:bodyPr/>
        <a:lstStyle/>
        <a:p>
          <a:r>
            <a:rPr lang="en-US" dirty="0"/>
            <a:t>Jan</a:t>
          </a:r>
        </a:p>
      </dgm:t>
    </dgm:pt>
    <dgm:pt modelId="{4A75050D-9F3B-4BEB-A0F5-89097CEF0F75}" type="parTrans" cxnId="{5983794C-36E8-417D-83FA-F6C9F188E478}">
      <dgm:prSet/>
      <dgm:spPr/>
      <dgm:t>
        <a:bodyPr/>
        <a:lstStyle/>
        <a:p>
          <a:endParaRPr lang="en-US"/>
        </a:p>
      </dgm:t>
    </dgm:pt>
    <dgm:pt modelId="{9DBC2210-A793-4BAF-BAD0-D44D587D0AE7}" type="sibTrans" cxnId="{5983794C-36E8-417D-83FA-F6C9F188E478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F60F13CA-2BE8-408B-910C-0E8BB492A5FA}">
      <dgm:prSet phldrT="[Text]" phldr="0"/>
      <dgm:spPr/>
      <dgm:t>
        <a:bodyPr/>
        <a:lstStyle/>
        <a:p>
          <a:r>
            <a:rPr lang="en-US" dirty="0"/>
            <a:t>Jul</a:t>
          </a:r>
        </a:p>
      </dgm:t>
    </dgm:pt>
    <dgm:pt modelId="{419CF3FA-E842-4531-996A-0C2375C7D13B}" type="parTrans" cxnId="{A4FCEA93-15C2-495D-A0AF-7EAD12F013CA}">
      <dgm:prSet/>
      <dgm:spPr/>
      <dgm:t>
        <a:bodyPr/>
        <a:lstStyle/>
        <a:p>
          <a:endParaRPr lang="en-US"/>
        </a:p>
      </dgm:t>
    </dgm:pt>
    <dgm:pt modelId="{F75B17E1-9202-4B70-B5A4-CAB8C3D6FD3A}" type="sibTrans" cxnId="{A4FCEA93-15C2-495D-A0AF-7EAD12F013CA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24A01C60-08AD-4236-A39D-556C494541DD}">
      <dgm:prSet phldrT="[Text]" phldr="0"/>
      <dgm:spPr/>
      <dgm:t>
        <a:bodyPr/>
        <a:lstStyle/>
        <a:p>
          <a:r>
            <a:rPr lang="en-US"/>
            <a:t>Oct</a:t>
          </a:r>
          <a:endParaRPr lang="en-US" dirty="0"/>
        </a:p>
      </dgm:t>
    </dgm:pt>
    <dgm:pt modelId="{2EA348C0-6A37-460F-9707-1CD9256DDF13}" type="parTrans" cxnId="{1457E4F7-B9C0-4908-8002-55B8CA2A9F84}">
      <dgm:prSet/>
      <dgm:spPr/>
      <dgm:t>
        <a:bodyPr/>
        <a:lstStyle/>
        <a:p>
          <a:endParaRPr lang="en-US"/>
        </a:p>
      </dgm:t>
    </dgm:pt>
    <dgm:pt modelId="{82DBC313-6599-4670-9E8D-331C01E7568C}" type="sibTrans" cxnId="{1457E4F7-B9C0-4908-8002-55B8CA2A9F84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A7D9FA12-939A-48C4-8921-32AE162BCFD3}">
      <dgm:prSet phldrT="[Text]" phldr="0"/>
      <dgm:spPr/>
      <dgm:t>
        <a:bodyPr/>
        <a:lstStyle/>
        <a:p>
          <a:r>
            <a:rPr lang="en-US"/>
            <a:t>Dec</a:t>
          </a:r>
          <a:endParaRPr lang="en-US" dirty="0"/>
        </a:p>
      </dgm:t>
    </dgm:pt>
    <dgm:pt modelId="{EA06C57A-856F-498C-A0F5-F1F447AB07D3}" type="parTrans" cxnId="{CB9C9F99-9809-4CCB-AAFA-B23E612F124B}">
      <dgm:prSet/>
      <dgm:spPr/>
      <dgm:t>
        <a:bodyPr/>
        <a:lstStyle/>
        <a:p>
          <a:endParaRPr lang="en-US"/>
        </a:p>
      </dgm:t>
    </dgm:pt>
    <dgm:pt modelId="{D105611E-A3FF-4FB9-8F89-404050BD9A87}" type="sibTrans" cxnId="{CB9C9F99-9809-4CCB-AAFA-B23E612F124B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A6428ABC-1317-40C1-9DD6-2A993B044C2C}">
      <dgm:prSet phldrT="[Text]" phldr="0"/>
      <dgm:spPr/>
      <dgm:t>
        <a:bodyPr/>
        <a:lstStyle/>
        <a:p>
          <a:r>
            <a:rPr lang="en-US" dirty="0"/>
            <a:t>Apr</a:t>
          </a:r>
        </a:p>
      </dgm:t>
    </dgm:pt>
    <dgm:pt modelId="{884CE93B-33E0-4286-BCBE-A1861EF79F17}" type="parTrans" cxnId="{F649EE46-EBCE-418C-B054-2782CA3ED906}">
      <dgm:prSet/>
      <dgm:spPr/>
      <dgm:t>
        <a:bodyPr/>
        <a:lstStyle/>
        <a:p>
          <a:endParaRPr lang="en-US"/>
        </a:p>
      </dgm:t>
    </dgm:pt>
    <dgm:pt modelId="{C99477B5-FDDB-4BDA-A9C3-A7F1B9027144}" type="sibTrans" cxnId="{F649EE46-EBCE-418C-B054-2782CA3ED906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B925E4DF-8581-4678-924B-496D93D1D267}" type="pres">
      <dgm:prSet presAssocID="{7CBC5B1C-978D-4B64-9F3F-7F26B60CAF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178133-C511-43CB-8F0C-F5596D638818}" type="pres">
      <dgm:prSet presAssocID="{8DDF85A9-A005-41A4-ABA7-90996286A137}" presName="hierRoot1" presStyleCnt="0">
        <dgm:presLayoutVars>
          <dgm:hierBranch val="init"/>
        </dgm:presLayoutVars>
      </dgm:prSet>
      <dgm:spPr/>
    </dgm:pt>
    <dgm:pt modelId="{19F91357-1E60-4614-8A6D-BB25A4B27A05}" type="pres">
      <dgm:prSet presAssocID="{8DDF85A9-A005-41A4-ABA7-90996286A137}" presName="rootComposite1" presStyleCnt="0"/>
      <dgm:spPr/>
    </dgm:pt>
    <dgm:pt modelId="{5F2886C3-5BFF-4C9F-BB3C-77A8119B7924}" type="pres">
      <dgm:prSet presAssocID="{8DDF85A9-A005-41A4-ABA7-90996286A137}" presName="rootText1" presStyleLbl="node0" presStyleIdx="0" presStyleCnt="1">
        <dgm:presLayoutVars>
          <dgm:chMax/>
          <dgm:chPref val="3"/>
        </dgm:presLayoutVars>
      </dgm:prSet>
      <dgm:spPr/>
    </dgm:pt>
    <dgm:pt modelId="{A90192F1-C9DA-483B-AE11-ED0A774F0BA3}" type="pres">
      <dgm:prSet presAssocID="{8DDF85A9-A005-41A4-ABA7-90996286A137}" presName="titleText1" presStyleLbl="fgAcc0" presStyleIdx="0" presStyleCnt="1" custFlipHor="1" custScaleX="65332" custScaleY="39658" custLinFactNeighborX="-23677" custLinFactNeighborY="-29660">
        <dgm:presLayoutVars>
          <dgm:chMax val="0"/>
          <dgm:chPref val="0"/>
        </dgm:presLayoutVars>
      </dgm:prSet>
      <dgm:spPr/>
    </dgm:pt>
    <dgm:pt modelId="{B0CA05F0-7DA3-4283-AA65-5E2A12FB1B5D}" type="pres">
      <dgm:prSet presAssocID="{8DDF85A9-A005-41A4-ABA7-90996286A137}" presName="rootConnector1" presStyleLbl="node1" presStyleIdx="0" presStyleCnt="5"/>
      <dgm:spPr/>
    </dgm:pt>
    <dgm:pt modelId="{8A7C43D6-854C-4D6A-B054-A4788CB7B907}" type="pres">
      <dgm:prSet presAssocID="{8DDF85A9-A005-41A4-ABA7-90996286A137}" presName="hierChild2" presStyleCnt="0"/>
      <dgm:spPr/>
    </dgm:pt>
    <dgm:pt modelId="{92C158C5-6DD2-4789-89D1-1B8B98059DEA}" type="pres">
      <dgm:prSet presAssocID="{4A75050D-9F3B-4BEB-A0F5-89097CEF0F75}" presName="Name37" presStyleLbl="parChTrans1D2" presStyleIdx="0" presStyleCnt="5"/>
      <dgm:spPr/>
    </dgm:pt>
    <dgm:pt modelId="{E15E99CE-B301-4B70-9259-75CA633687AF}" type="pres">
      <dgm:prSet presAssocID="{1D00D4C1-AEC8-4A94-9DE3-298B66C17D95}" presName="hierRoot2" presStyleCnt="0">
        <dgm:presLayoutVars>
          <dgm:hierBranch val="init"/>
        </dgm:presLayoutVars>
      </dgm:prSet>
      <dgm:spPr/>
    </dgm:pt>
    <dgm:pt modelId="{8A16572E-B354-46DB-8BE4-1CF7D76C8BA6}" type="pres">
      <dgm:prSet presAssocID="{1D00D4C1-AEC8-4A94-9DE3-298B66C17D95}" presName="rootComposite" presStyleCnt="0"/>
      <dgm:spPr/>
    </dgm:pt>
    <dgm:pt modelId="{6550C257-25FA-4EBA-8CE3-E7F41F56C0B4}" type="pres">
      <dgm:prSet presAssocID="{1D00D4C1-AEC8-4A94-9DE3-298B66C17D95}" presName="rootText" presStyleLbl="node1" presStyleIdx="0" presStyleCnt="5">
        <dgm:presLayoutVars>
          <dgm:chMax/>
          <dgm:chPref val="3"/>
        </dgm:presLayoutVars>
      </dgm:prSet>
      <dgm:spPr/>
    </dgm:pt>
    <dgm:pt modelId="{058278E5-94C5-4BE4-AC5D-3E8554F9C4CF}" type="pres">
      <dgm:prSet presAssocID="{1D00D4C1-AEC8-4A94-9DE3-298B66C17D95}" presName="titleText2" presStyleLbl="fgAcc1" presStyleIdx="0" presStyleCnt="5" custScaleX="72698" custScaleY="49452" custLinFactNeighborX="-35837" custLinFactNeighborY="-4578">
        <dgm:presLayoutVars>
          <dgm:chMax val="0"/>
          <dgm:chPref val="0"/>
        </dgm:presLayoutVars>
      </dgm:prSet>
      <dgm:spPr/>
    </dgm:pt>
    <dgm:pt modelId="{E1F2ADD7-4768-4C2F-BCD3-07226142BCC8}" type="pres">
      <dgm:prSet presAssocID="{1D00D4C1-AEC8-4A94-9DE3-298B66C17D95}" presName="rootConnector" presStyleLbl="node2" presStyleIdx="0" presStyleCnt="0"/>
      <dgm:spPr/>
    </dgm:pt>
    <dgm:pt modelId="{B3C967B5-DDC3-4837-B3C3-CDA9BC831F3B}" type="pres">
      <dgm:prSet presAssocID="{1D00D4C1-AEC8-4A94-9DE3-298B66C17D95}" presName="hierChild4" presStyleCnt="0"/>
      <dgm:spPr/>
    </dgm:pt>
    <dgm:pt modelId="{840C8833-ED31-4DFB-A3E5-F2C4E326C40A}" type="pres">
      <dgm:prSet presAssocID="{1D00D4C1-AEC8-4A94-9DE3-298B66C17D95}" presName="hierChild5" presStyleCnt="0"/>
      <dgm:spPr/>
    </dgm:pt>
    <dgm:pt modelId="{FEB6CBBF-A9E8-4272-AD67-57AD5E04143C}" type="pres">
      <dgm:prSet presAssocID="{884CE93B-33E0-4286-BCBE-A1861EF79F17}" presName="Name37" presStyleLbl="parChTrans1D2" presStyleIdx="1" presStyleCnt="5"/>
      <dgm:spPr/>
    </dgm:pt>
    <dgm:pt modelId="{E840F544-C9FD-407E-AE2F-E14EF2D94F98}" type="pres">
      <dgm:prSet presAssocID="{A6428ABC-1317-40C1-9DD6-2A993B044C2C}" presName="hierRoot2" presStyleCnt="0">
        <dgm:presLayoutVars>
          <dgm:hierBranch val="init"/>
        </dgm:presLayoutVars>
      </dgm:prSet>
      <dgm:spPr/>
    </dgm:pt>
    <dgm:pt modelId="{D7D75F40-D53E-4B11-89CC-26148A870462}" type="pres">
      <dgm:prSet presAssocID="{A6428ABC-1317-40C1-9DD6-2A993B044C2C}" presName="rootComposite" presStyleCnt="0"/>
      <dgm:spPr/>
    </dgm:pt>
    <dgm:pt modelId="{80A5441A-327B-40AF-8778-888A47C9FD80}" type="pres">
      <dgm:prSet presAssocID="{A6428ABC-1317-40C1-9DD6-2A993B044C2C}" presName="rootText" presStyleLbl="node1" presStyleIdx="1" presStyleCnt="5">
        <dgm:presLayoutVars>
          <dgm:chMax/>
          <dgm:chPref val="3"/>
        </dgm:presLayoutVars>
      </dgm:prSet>
      <dgm:spPr/>
    </dgm:pt>
    <dgm:pt modelId="{897FBF2F-0A2D-4DD2-8C01-F51E2ECA02D1}" type="pres">
      <dgm:prSet presAssocID="{A6428ABC-1317-40C1-9DD6-2A993B044C2C}" presName="titleText2" presStyleLbl="fgAcc1" presStyleIdx="1" presStyleCnt="5" custScaleX="72698" custScaleY="49452" custLinFactNeighborX="-35837" custLinFactNeighborY="-4578">
        <dgm:presLayoutVars>
          <dgm:chMax val="0"/>
          <dgm:chPref val="0"/>
        </dgm:presLayoutVars>
      </dgm:prSet>
      <dgm:spPr/>
    </dgm:pt>
    <dgm:pt modelId="{25AF4E35-AC99-4ABC-B450-026CABADE6A9}" type="pres">
      <dgm:prSet presAssocID="{A6428ABC-1317-40C1-9DD6-2A993B044C2C}" presName="rootConnector" presStyleLbl="node2" presStyleIdx="0" presStyleCnt="0"/>
      <dgm:spPr/>
    </dgm:pt>
    <dgm:pt modelId="{7C31AFED-9EB5-43B9-875F-EE25A98E3C15}" type="pres">
      <dgm:prSet presAssocID="{A6428ABC-1317-40C1-9DD6-2A993B044C2C}" presName="hierChild4" presStyleCnt="0"/>
      <dgm:spPr/>
    </dgm:pt>
    <dgm:pt modelId="{60439A03-23B0-4E88-A407-0719019AD534}" type="pres">
      <dgm:prSet presAssocID="{A6428ABC-1317-40C1-9DD6-2A993B044C2C}" presName="hierChild5" presStyleCnt="0"/>
      <dgm:spPr/>
    </dgm:pt>
    <dgm:pt modelId="{7B59EBBE-1E24-4ED7-84A3-AC457B1461D9}" type="pres">
      <dgm:prSet presAssocID="{419CF3FA-E842-4531-996A-0C2375C7D13B}" presName="Name37" presStyleLbl="parChTrans1D2" presStyleIdx="2" presStyleCnt="5"/>
      <dgm:spPr/>
    </dgm:pt>
    <dgm:pt modelId="{24F5F20D-E0DA-4387-90F5-B6C575998CDD}" type="pres">
      <dgm:prSet presAssocID="{F60F13CA-2BE8-408B-910C-0E8BB492A5FA}" presName="hierRoot2" presStyleCnt="0">
        <dgm:presLayoutVars>
          <dgm:hierBranch val="init"/>
        </dgm:presLayoutVars>
      </dgm:prSet>
      <dgm:spPr/>
    </dgm:pt>
    <dgm:pt modelId="{33166EC0-D0B1-4715-B19E-1120B4CD4B72}" type="pres">
      <dgm:prSet presAssocID="{F60F13CA-2BE8-408B-910C-0E8BB492A5FA}" presName="rootComposite" presStyleCnt="0"/>
      <dgm:spPr/>
    </dgm:pt>
    <dgm:pt modelId="{353067D1-C7DC-481B-8FF1-94A28EC1EE73}" type="pres">
      <dgm:prSet presAssocID="{F60F13CA-2BE8-408B-910C-0E8BB492A5FA}" presName="rootText" presStyleLbl="node1" presStyleIdx="2" presStyleCnt="5">
        <dgm:presLayoutVars>
          <dgm:chMax/>
          <dgm:chPref val="3"/>
        </dgm:presLayoutVars>
      </dgm:prSet>
      <dgm:spPr/>
    </dgm:pt>
    <dgm:pt modelId="{CB2C1C4E-01EE-48A6-8C21-1B685FFF8037}" type="pres">
      <dgm:prSet presAssocID="{F60F13CA-2BE8-408B-910C-0E8BB492A5FA}" presName="titleText2" presStyleLbl="fgAcc1" presStyleIdx="2" presStyleCnt="5" custScaleX="72698" custScaleY="49452" custLinFactNeighborX="-35837" custLinFactNeighborY="-4578">
        <dgm:presLayoutVars>
          <dgm:chMax val="0"/>
          <dgm:chPref val="0"/>
        </dgm:presLayoutVars>
      </dgm:prSet>
      <dgm:spPr/>
    </dgm:pt>
    <dgm:pt modelId="{32C5C0EA-BB73-4284-ACEA-E2E40ADDD6C2}" type="pres">
      <dgm:prSet presAssocID="{F60F13CA-2BE8-408B-910C-0E8BB492A5FA}" presName="rootConnector" presStyleLbl="node2" presStyleIdx="0" presStyleCnt="0"/>
      <dgm:spPr/>
    </dgm:pt>
    <dgm:pt modelId="{4197ED29-A76D-4E7C-A8FB-EA1F93E4168B}" type="pres">
      <dgm:prSet presAssocID="{F60F13CA-2BE8-408B-910C-0E8BB492A5FA}" presName="hierChild4" presStyleCnt="0"/>
      <dgm:spPr/>
    </dgm:pt>
    <dgm:pt modelId="{DF8A7EEE-2181-4E4F-98FF-5FC0B6AC4D83}" type="pres">
      <dgm:prSet presAssocID="{F60F13CA-2BE8-408B-910C-0E8BB492A5FA}" presName="hierChild5" presStyleCnt="0"/>
      <dgm:spPr/>
    </dgm:pt>
    <dgm:pt modelId="{75D57676-DE8B-4065-860C-AA9C08219DE0}" type="pres">
      <dgm:prSet presAssocID="{2EA348C0-6A37-460F-9707-1CD9256DDF13}" presName="Name37" presStyleLbl="parChTrans1D2" presStyleIdx="3" presStyleCnt="5"/>
      <dgm:spPr/>
    </dgm:pt>
    <dgm:pt modelId="{2FDC84E3-822A-4A17-AC10-44091AAAE571}" type="pres">
      <dgm:prSet presAssocID="{24A01C60-08AD-4236-A39D-556C494541DD}" presName="hierRoot2" presStyleCnt="0">
        <dgm:presLayoutVars>
          <dgm:hierBranch val="init"/>
        </dgm:presLayoutVars>
      </dgm:prSet>
      <dgm:spPr/>
    </dgm:pt>
    <dgm:pt modelId="{E565CB1B-FAA9-4022-A094-C41570896C40}" type="pres">
      <dgm:prSet presAssocID="{24A01C60-08AD-4236-A39D-556C494541DD}" presName="rootComposite" presStyleCnt="0"/>
      <dgm:spPr/>
    </dgm:pt>
    <dgm:pt modelId="{E87C39B2-A73E-447C-95A5-F05501ABA3FB}" type="pres">
      <dgm:prSet presAssocID="{24A01C60-08AD-4236-A39D-556C494541DD}" presName="rootText" presStyleLbl="node1" presStyleIdx="3" presStyleCnt="5">
        <dgm:presLayoutVars>
          <dgm:chMax/>
          <dgm:chPref val="3"/>
        </dgm:presLayoutVars>
      </dgm:prSet>
      <dgm:spPr/>
    </dgm:pt>
    <dgm:pt modelId="{B8290F58-095B-427D-BE53-B386AF245AC6}" type="pres">
      <dgm:prSet presAssocID="{24A01C60-08AD-4236-A39D-556C494541DD}" presName="titleText2" presStyleLbl="fgAcc1" presStyleIdx="3" presStyleCnt="5" custScaleX="72698" custScaleY="49452" custLinFactNeighborX="-35837" custLinFactNeighborY="-4578">
        <dgm:presLayoutVars>
          <dgm:chMax val="0"/>
          <dgm:chPref val="0"/>
        </dgm:presLayoutVars>
      </dgm:prSet>
      <dgm:spPr/>
    </dgm:pt>
    <dgm:pt modelId="{F38D6C17-2417-4EF6-890A-700CA93C9450}" type="pres">
      <dgm:prSet presAssocID="{24A01C60-08AD-4236-A39D-556C494541DD}" presName="rootConnector" presStyleLbl="node2" presStyleIdx="0" presStyleCnt="0"/>
      <dgm:spPr/>
    </dgm:pt>
    <dgm:pt modelId="{C6C72805-8F7C-4A30-A8C3-6879888B14B5}" type="pres">
      <dgm:prSet presAssocID="{24A01C60-08AD-4236-A39D-556C494541DD}" presName="hierChild4" presStyleCnt="0"/>
      <dgm:spPr/>
    </dgm:pt>
    <dgm:pt modelId="{C054BC08-6EA8-4FA7-A71B-610D709CBC8A}" type="pres">
      <dgm:prSet presAssocID="{24A01C60-08AD-4236-A39D-556C494541DD}" presName="hierChild5" presStyleCnt="0"/>
      <dgm:spPr/>
    </dgm:pt>
    <dgm:pt modelId="{1D2C10D2-608C-40C2-BB8C-90A6C81BB883}" type="pres">
      <dgm:prSet presAssocID="{EA06C57A-856F-498C-A0F5-F1F447AB07D3}" presName="Name37" presStyleLbl="parChTrans1D2" presStyleIdx="4" presStyleCnt="5"/>
      <dgm:spPr/>
    </dgm:pt>
    <dgm:pt modelId="{60458B5B-F6B8-437E-A987-A1E275710F4B}" type="pres">
      <dgm:prSet presAssocID="{A7D9FA12-939A-48C4-8921-32AE162BCFD3}" presName="hierRoot2" presStyleCnt="0">
        <dgm:presLayoutVars>
          <dgm:hierBranch val="init"/>
        </dgm:presLayoutVars>
      </dgm:prSet>
      <dgm:spPr/>
    </dgm:pt>
    <dgm:pt modelId="{CF214B05-DE0F-40E0-9469-96B4D25509DD}" type="pres">
      <dgm:prSet presAssocID="{A7D9FA12-939A-48C4-8921-32AE162BCFD3}" presName="rootComposite" presStyleCnt="0"/>
      <dgm:spPr/>
    </dgm:pt>
    <dgm:pt modelId="{BF918DC7-8F26-4D60-BB6D-503CD87800A1}" type="pres">
      <dgm:prSet presAssocID="{A7D9FA12-939A-48C4-8921-32AE162BCFD3}" presName="rootText" presStyleLbl="node1" presStyleIdx="4" presStyleCnt="5">
        <dgm:presLayoutVars>
          <dgm:chMax/>
          <dgm:chPref val="3"/>
        </dgm:presLayoutVars>
      </dgm:prSet>
      <dgm:spPr/>
    </dgm:pt>
    <dgm:pt modelId="{D9E88D33-673B-424B-B568-6D134F30C616}" type="pres">
      <dgm:prSet presAssocID="{A7D9FA12-939A-48C4-8921-32AE162BCFD3}" presName="titleText2" presStyleLbl="fgAcc1" presStyleIdx="4" presStyleCnt="5" custScaleX="72698" custScaleY="49452" custLinFactNeighborX="-35837" custLinFactNeighborY="-4578">
        <dgm:presLayoutVars>
          <dgm:chMax val="0"/>
          <dgm:chPref val="0"/>
        </dgm:presLayoutVars>
      </dgm:prSet>
      <dgm:spPr/>
    </dgm:pt>
    <dgm:pt modelId="{8DF75D03-8B65-4A72-B52F-78A7CAA72329}" type="pres">
      <dgm:prSet presAssocID="{A7D9FA12-939A-48C4-8921-32AE162BCFD3}" presName="rootConnector" presStyleLbl="node2" presStyleIdx="0" presStyleCnt="0"/>
      <dgm:spPr/>
    </dgm:pt>
    <dgm:pt modelId="{551E4C1B-7953-4D7C-8A5C-A8ACC959E1DE}" type="pres">
      <dgm:prSet presAssocID="{A7D9FA12-939A-48C4-8921-32AE162BCFD3}" presName="hierChild4" presStyleCnt="0"/>
      <dgm:spPr/>
    </dgm:pt>
    <dgm:pt modelId="{AA468346-9BBB-49DD-B73A-909EA7CEECC7}" type="pres">
      <dgm:prSet presAssocID="{A7D9FA12-939A-48C4-8921-32AE162BCFD3}" presName="hierChild5" presStyleCnt="0"/>
      <dgm:spPr/>
    </dgm:pt>
    <dgm:pt modelId="{2A42F79A-2297-49E1-B4CE-8E0CC5D1D5A4}" type="pres">
      <dgm:prSet presAssocID="{8DDF85A9-A005-41A4-ABA7-90996286A137}" presName="hierChild3" presStyleCnt="0"/>
      <dgm:spPr/>
    </dgm:pt>
  </dgm:ptLst>
  <dgm:cxnLst>
    <dgm:cxn modelId="{7D4B9A25-8B9D-4B59-ABC9-9F4434DBB4B4}" type="presOf" srcId="{24A01C60-08AD-4236-A39D-556C494541DD}" destId="{E87C39B2-A73E-447C-95A5-F05501ABA3FB}" srcOrd="0" destOrd="0" presId="urn:microsoft.com/office/officeart/2008/layout/NameandTitleOrganizationalChart"/>
    <dgm:cxn modelId="{8C74F835-4C8A-4291-8DD4-A0E67B7A9BBB}" type="presOf" srcId="{8DDF85A9-A005-41A4-ABA7-90996286A137}" destId="{B0CA05F0-7DA3-4283-AA65-5E2A12FB1B5D}" srcOrd="1" destOrd="0" presId="urn:microsoft.com/office/officeart/2008/layout/NameandTitleOrganizationalChart"/>
    <dgm:cxn modelId="{C1D15339-66E9-4140-AED3-88BB065B8A85}" type="presOf" srcId="{4A75050D-9F3B-4BEB-A0F5-89097CEF0F75}" destId="{92C158C5-6DD2-4789-89D1-1B8B98059DEA}" srcOrd="0" destOrd="0" presId="urn:microsoft.com/office/officeart/2008/layout/NameandTitleOrganizationalChart"/>
    <dgm:cxn modelId="{C99B8C42-600B-4A9B-BD46-713A6CE88376}" type="presOf" srcId="{F75B17E1-9202-4B70-B5A4-CAB8C3D6FD3A}" destId="{CB2C1C4E-01EE-48A6-8C21-1B685FFF8037}" srcOrd="0" destOrd="0" presId="urn:microsoft.com/office/officeart/2008/layout/NameandTitleOrganizationalChart"/>
    <dgm:cxn modelId="{BEBF9E43-1F26-4F91-AA3B-725FDB866442}" srcId="{7CBC5B1C-978D-4B64-9F3F-7F26B60CAF44}" destId="{8DDF85A9-A005-41A4-ABA7-90996286A137}" srcOrd="0" destOrd="0" parTransId="{57F4A82B-2D78-4076-A007-4D6DDCA49592}" sibTransId="{E6636D6F-4A71-4644-A992-4171C7D41E07}"/>
    <dgm:cxn modelId="{A0084C44-E9EE-4FAE-80F6-F41C701B7DBA}" type="presOf" srcId="{F60F13CA-2BE8-408B-910C-0E8BB492A5FA}" destId="{32C5C0EA-BB73-4284-ACEA-E2E40ADDD6C2}" srcOrd="1" destOrd="0" presId="urn:microsoft.com/office/officeart/2008/layout/NameandTitleOrganizationalChart"/>
    <dgm:cxn modelId="{2BD04345-48C3-40BB-ACC8-C6EA5F97872E}" type="presOf" srcId="{EA06C57A-856F-498C-A0F5-F1F447AB07D3}" destId="{1D2C10D2-608C-40C2-BB8C-90A6C81BB883}" srcOrd="0" destOrd="0" presId="urn:microsoft.com/office/officeart/2008/layout/NameandTitleOrganizationalChart"/>
    <dgm:cxn modelId="{F649EE46-EBCE-418C-B054-2782CA3ED906}" srcId="{8DDF85A9-A005-41A4-ABA7-90996286A137}" destId="{A6428ABC-1317-40C1-9DD6-2A993B044C2C}" srcOrd="1" destOrd="0" parTransId="{884CE93B-33E0-4286-BCBE-A1861EF79F17}" sibTransId="{C99477B5-FDDB-4BDA-A9C3-A7F1B9027144}"/>
    <dgm:cxn modelId="{C94E274A-7260-4AF1-B796-3D113F28B55B}" type="presOf" srcId="{82DBC313-6599-4670-9E8D-331C01E7568C}" destId="{B8290F58-095B-427D-BE53-B386AF245AC6}" srcOrd="0" destOrd="0" presId="urn:microsoft.com/office/officeart/2008/layout/NameandTitleOrganizationalChart"/>
    <dgm:cxn modelId="{5983794C-36E8-417D-83FA-F6C9F188E478}" srcId="{8DDF85A9-A005-41A4-ABA7-90996286A137}" destId="{1D00D4C1-AEC8-4A94-9DE3-298B66C17D95}" srcOrd="0" destOrd="0" parTransId="{4A75050D-9F3B-4BEB-A0F5-89097CEF0F75}" sibTransId="{9DBC2210-A793-4BAF-BAD0-D44D587D0AE7}"/>
    <dgm:cxn modelId="{9A0F906C-B0E2-436B-BFCA-C80E192A1976}" type="presOf" srcId="{A6428ABC-1317-40C1-9DD6-2A993B044C2C}" destId="{25AF4E35-AC99-4ABC-B450-026CABADE6A9}" srcOrd="1" destOrd="0" presId="urn:microsoft.com/office/officeart/2008/layout/NameandTitleOrganizationalChart"/>
    <dgm:cxn modelId="{86323873-8B19-4E2F-B0A3-C9E1056D5A95}" type="presOf" srcId="{1D00D4C1-AEC8-4A94-9DE3-298B66C17D95}" destId="{E1F2ADD7-4768-4C2F-BCD3-07226142BCC8}" srcOrd="1" destOrd="0" presId="urn:microsoft.com/office/officeart/2008/layout/NameandTitleOrganizationalChart"/>
    <dgm:cxn modelId="{1E2D7F7D-A4AD-4032-94E1-0DF6A7B0FFB0}" type="presOf" srcId="{A6428ABC-1317-40C1-9DD6-2A993B044C2C}" destId="{80A5441A-327B-40AF-8778-888A47C9FD80}" srcOrd="0" destOrd="0" presId="urn:microsoft.com/office/officeart/2008/layout/NameandTitleOrganizationalChart"/>
    <dgm:cxn modelId="{6A24848E-81AB-4C01-93B1-B62DF082CF41}" type="presOf" srcId="{8DDF85A9-A005-41A4-ABA7-90996286A137}" destId="{5F2886C3-5BFF-4C9F-BB3C-77A8119B7924}" srcOrd="0" destOrd="0" presId="urn:microsoft.com/office/officeart/2008/layout/NameandTitleOrganizationalChart"/>
    <dgm:cxn modelId="{A4FCEA93-15C2-495D-A0AF-7EAD12F013CA}" srcId="{8DDF85A9-A005-41A4-ABA7-90996286A137}" destId="{F60F13CA-2BE8-408B-910C-0E8BB492A5FA}" srcOrd="2" destOrd="0" parTransId="{419CF3FA-E842-4531-996A-0C2375C7D13B}" sibTransId="{F75B17E1-9202-4B70-B5A4-CAB8C3D6FD3A}"/>
    <dgm:cxn modelId="{79E1D798-8415-4DE9-B0F2-00122D78566F}" type="presOf" srcId="{D105611E-A3FF-4FB9-8F89-404050BD9A87}" destId="{D9E88D33-673B-424B-B568-6D134F30C616}" srcOrd="0" destOrd="0" presId="urn:microsoft.com/office/officeart/2008/layout/NameandTitleOrganizationalChart"/>
    <dgm:cxn modelId="{B413E498-C872-468F-B7F3-5AF7EF82990A}" type="presOf" srcId="{1D00D4C1-AEC8-4A94-9DE3-298B66C17D95}" destId="{6550C257-25FA-4EBA-8CE3-E7F41F56C0B4}" srcOrd="0" destOrd="0" presId="urn:microsoft.com/office/officeart/2008/layout/NameandTitleOrganizationalChart"/>
    <dgm:cxn modelId="{CB9C9F99-9809-4CCB-AAFA-B23E612F124B}" srcId="{8DDF85A9-A005-41A4-ABA7-90996286A137}" destId="{A7D9FA12-939A-48C4-8921-32AE162BCFD3}" srcOrd="4" destOrd="0" parTransId="{EA06C57A-856F-498C-A0F5-F1F447AB07D3}" sibTransId="{D105611E-A3FF-4FB9-8F89-404050BD9A87}"/>
    <dgm:cxn modelId="{FCE88D9A-1C8F-45B2-952D-9686B1BF3A92}" type="presOf" srcId="{A7D9FA12-939A-48C4-8921-32AE162BCFD3}" destId="{8DF75D03-8B65-4A72-B52F-78A7CAA72329}" srcOrd="1" destOrd="0" presId="urn:microsoft.com/office/officeart/2008/layout/NameandTitleOrganizationalChart"/>
    <dgm:cxn modelId="{5DB68BA1-BA1C-4214-8E5A-BBFB294C95A1}" type="presOf" srcId="{C99477B5-FDDB-4BDA-A9C3-A7F1B9027144}" destId="{897FBF2F-0A2D-4DD2-8C01-F51E2ECA02D1}" srcOrd="0" destOrd="0" presId="urn:microsoft.com/office/officeart/2008/layout/NameandTitleOrganizationalChart"/>
    <dgm:cxn modelId="{5CACD2A6-9D58-4ABA-80DD-A99D3C214863}" type="presOf" srcId="{9DBC2210-A793-4BAF-BAD0-D44D587D0AE7}" destId="{058278E5-94C5-4BE4-AC5D-3E8554F9C4CF}" srcOrd="0" destOrd="0" presId="urn:microsoft.com/office/officeart/2008/layout/NameandTitleOrganizationalChart"/>
    <dgm:cxn modelId="{E77803A9-259B-4371-8737-6C78ECCD6CAE}" type="presOf" srcId="{F60F13CA-2BE8-408B-910C-0E8BB492A5FA}" destId="{353067D1-C7DC-481B-8FF1-94A28EC1EE73}" srcOrd="0" destOrd="0" presId="urn:microsoft.com/office/officeart/2008/layout/NameandTitleOrganizationalChart"/>
    <dgm:cxn modelId="{BEDB24A9-1588-4836-A92D-0DD6AFE6F88E}" type="presOf" srcId="{7CBC5B1C-978D-4B64-9F3F-7F26B60CAF44}" destId="{B925E4DF-8581-4678-924B-496D93D1D267}" srcOrd="0" destOrd="0" presId="urn:microsoft.com/office/officeart/2008/layout/NameandTitleOrganizationalChart"/>
    <dgm:cxn modelId="{5F8F52B5-BCB4-44C3-949A-8470519B84BF}" type="presOf" srcId="{24A01C60-08AD-4236-A39D-556C494541DD}" destId="{F38D6C17-2417-4EF6-890A-700CA93C9450}" srcOrd="1" destOrd="0" presId="urn:microsoft.com/office/officeart/2008/layout/NameandTitleOrganizationalChart"/>
    <dgm:cxn modelId="{E2DF33DE-D653-4430-89A6-9554B2A7B263}" type="presOf" srcId="{A7D9FA12-939A-48C4-8921-32AE162BCFD3}" destId="{BF918DC7-8F26-4D60-BB6D-503CD87800A1}" srcOrd="0" destOrd="0" presId="urn:microsoft.com/office/officeart/2008/layout/NameandTitleOrganizationalChart"/>
    <dgm:cxn modelId="{07FB09DF-999B-4B05-9C61-E2E84DEF6AAA}" type="presOf" srcId="{2EA348C0-6A37-460F-9707-1CD9256DDF13}" destId="{75D57676-DE8B-4065-860C-AA9C08219DE0}" srcOrd="0" destOrd="0" presId="urn:microsoft.com/office/officeart/2008/layout/NameandTitleOrganizationalChart"/>
    <dgm:cxn modelId="{AAD008E5-8E28-40B2-89F9-897F6B709544}" type="presOf" srcId="{419CF3FA-E842-4531-996A-0C2375C7D13B}" destId="{7B59EBBE-1E24-4ED7-84A3-AC457B1461D9}" srcOrd="0" destOrd="0" presId="urn:microsoft.com/office/officeart/2008/layout/NameandTitleOrganizationalChart"/>
    <dgm:cxn modelId="{1457E4F7-B9C0-4908-8002-55B8CA2A9F84}" srcId="{8DDF85A9-A005-41A4-ABA7-90996286A137}" destId="{24A01C60-08AD-4236-A39D-556C494541DD}" srcOrd="3" destOrd="0" parTransId="{2EA348C0-6A37-460F-9707-1CD9256DDF13}" sibTransId="{82DBC313-6599-4670-9E8D-331C01E7568C}"/>
    <dgm:cxn modelId="{A32835FA-6995-4981-953F-425F486A86F8}" type="presOf" srcId="{E6636D6F-4A71-4644-A992-4171C7D41E07}" destId="{A90192F1-C9DA-483B-AE11-ED0A774F0BA3}" srcOrd="0" destOrd="0" presId="urn:microsoft.com/office/officeart/2008/layout/NameandTitleOrganizationalChart"/>
    <dgm:cxn modelId="{E54FB0FB-D1F1-4DE3-8E16-11BA44970078}" type="presOf" srcId="{884CE93B-33E0-4286-BCBE-A1861EF79F17}" destId="{FEB6CBBF-A9E8-4272-AD67-57AD5E04143C}" srcOrd="0" destOrd="0" presId="urn:microsoft.com/office/officeart/2008/layout/NameandTitleOrganizationalChart"/>
    <dgm:cxn modelId="{0CEA2D0F-45F7-42A8-917C-635907843C9F}" type="presParOf" srcId="{B925E4DF-8581-4678-924B-496D93D1D267}" destId="{8C178133-C511-43CB-8F0C-F5596D638818}" srcOrd="0" destOrd="0" presId="urn:microsoft.com/office/officeart/2008/layout/NameandTitleOrganizationalChart"/>
    <dgm:cxn modelId="{A23EF7BD-B526-4A40-A9C2-BDE1B77C6D29}" type="presParOf" srcId="{8C178133-C511-43CB-8F0C-F5596D638818}" destId="{19F91357-1E60-4614-8A6D-BB25A4B27A05}" srcOrd="0" destOrd="0" presId="urn:microsoft.com/office/officeart/2008/layout/NameandTitleOrganizationalChart"/>
    <dgm:cxn modelId="{061DBBE6-A25A-4B1C-A869-BD19F74ED370}" type="presParOf" srcId="{19F91357-1E60-4614-8A6D-BB25A4B27A05}" destId="{5F2886C3-5BFF-4C9F-BB3C-77A8119B7924}" srcOrd="0" destOrd="0" presId="urn:microsoft.com/office/officeart/2008/layout/NameandTitleOrganizationalChart"/>
    <dgm:cxn modelId="{19A100E6-A45C-4C05-BED0-6174810BC030}" type="presParOf" srcId="{19F91357-1E60-4614-8A6D-BB25A4B27A05}" destId="{A90192F1-C9DA-483B-AE11-ED0A774F0BA3}" srcOrd="1" destOrd="0" presId="urn:microsoft.com/office/officeart/2008/layout/NameandTitleOrganizationalChart"/>
    <dgm:cxn modelId="{A20FA3B3-6CCF-4691-9EB8-C968380FD5E4}" type="presParOf" srcId="{19F91357-1E60-4614-8A6D-BB25A4B27A05}" destId="{B0CA05F0-7DA3-4283-AA65-5E2A12FB1B5D}" srcOrd="2" destOrd="0" presId="urn:microsoft.com/office/officeart/2008/layout/NameandTitleOrganizationalChart"/>
    <dgm:cxn modelId="{ED713BAA-01CA-4E70-B976-8BCB3136B7D0}" type="presParOf" srcId="{8C178133-C511-43CB-8F0C-F5596D638818}" destId="{8A7C43D6-854C-4D6A-B054-A4788CB7B907}" srcOrd="1" destOrd="0" presId="urn:microsoft.com/office/officeart/2008/layout/NameandTitleOrganizationalChart"/>
    <dgm:cxn modelId="{819285B8-E077-4083-8F29-7039F0C80F56}" type="presParOf" srcId="{8A7C43D6-854C-4D6A-B054-A4788CB7B907}" destId="{92C158C5-6DD2-4789-89D1-1B8B98059DEA}" srcOrd="0" destOrd="0" presId="urn:microsoft.com/office/officeart/2008/layout/NameandTitleOrganizationalChart"/>
    <dgm:cxn modelId="{1FF5B975-D6FF-4412-92CD-91F5AF44B829}" type="presParOf" srcId="{8A7C43D6-854C-4D6A-B054-A4788CB7B907}" destId="{E15E99CE-B301-4B70-9259-75CA633687AF}" srcOrd="1" destOrd="0" presId="urn:microsoft.com/office/officeart/2008/layout/NameandTitleOrganizationalChart"/>
    <dgm:cxn modelId="{CBBB961C-68D9-47F3-99D0-768F31BBEC6D}" type="presParOf" srcId="{E15E99CE-B301-4B70-9259-75CA633687AF}" destId="{8A16572E-B354-46DB-8BE4-1CF7D76C8BA6}" srcOrd="0" destOrd="0" presId="urn:microsoft.com/office/officeart/2008/layout/NameandTitleOrganizationalChart"/>
    <dgm:cxn modelId="{2D09DCBA-7BA5-4B79-AAE1-33257AF5955F}" type="presParOf" srcId="{8A16572E-B354-46DB-8BE4-1CF7D76C8BA6}" destId="{6550C257-25FA-4EBA-8CE3-E7F41F56C0B4}" srcOrd="0" destOrd="0" presId="urn:microsoft.com/office/officeart/2008/layout/NameandTitleOrganizationalChart"/>
    <dgm:cxn modelId="{A4A65AD6-992E-4B8A-BC3A-0178786DF482}" type="presParOf" srcId="{8A16572E-B354-46DB-8BE4-1CF7D76C8BA6}" destId="{058278E5-94C5-4BE4-AC5D-3E8554F9C4CF}" srcOrd="1" destOrd="0" presId="urn:microsoft.com/office/officeart/2008/layout/NameandTitleOrganizationalChart"/>
    <dgm:cxn modelId="{59BF2D69-658B-4821-9084-647770D95B66}" type="presParOf" srcId="{8A16572E-B354-46DB-8BE4-1CF7D76C8BA6}" destId="{E1F2ADD7-4768-4C2F-BCD3-07226142BCC8}" srcOrd="2" destOrd="0" presId="urn:microsoft.com/office/officeart/2008/layout/NameandTitleOrganizationalChart"/>
    <dgm:cxn modelId="{9625D511-55D9-4FB8-87B0-76406D892FDC}" type="presParOf" srcId="{E15E99CE-B301-4B70-9259-75CA633687AF}" destId="{B3C967B5-DDC3-4837-B3C3-CDA9BC831F3B}" srcOrd="1" destOrd="0" presId="urn:microsoft.com/office/officeart/2008/layout/NameandTitleOrganizationalChart"/>
    <dgm:cxn modelId="{C7CBCACE-B7F6-421C-B3DD-91269D5C901D}" type="presParOf" srcId="{E15E99CE-B301-4B70-9259-75CA633687AF}" destId="{840C8833-ED31-4DFB-A3E5-F2C4E326C40A}" srcOrd="2" destOrd="0" presId="urn:microsoft.com/office/officeart/2008/layout/NameandTitleOrganizationalChart"/>
    <dgm:cxn modelId="{E3AB703B-F1DC-420B-9324-76220EE03AC2}" type="presParOf" srcId="{8A7C43D6-854C-4D6A-B054-A4788CB7B907}" destId="{FEB6CBBF-A9E8-4272-AD67-57AD5E04143C}" srcOrd="2" destOrd="0" presId="urn:microsoft.com/office/officeart/2008/layout/NameandTitleOrganizationalChart"/>
    <dgm:cxn modelId="{2164EF33-1A02-4D08-8164-54EDEF03BADE}" type="presParOf" srcId="{8A7C43D6-854C-4D6A-B054-A4788CB7B907}" destId="{E840F544-C9FD-407E-AE2F-E14EF2D94F98}" srcOrd="3" destOrd="0" presId="urn:microsoft.com/office/officeart/2008/layout/NameandTitleOrganizationalChart"/>
    <dgm:cxn modelId="{C9BCA6BC-A645-4AC0-AFF6-07415AF8B23E}" type="presParOf" srcId="{E840F544-C9FD-407E-AE2F-E14EF2D94F98}" destId="{D7D75F40-D53E-4B11-89CC-26148A870462}" srcOrd="0" destOrd="0" presId="urn:microsoft.com/office/officeart/2008/layout/NameandTitleOrganizationalChart"/>
    <dgm:cxn modelId="{BB06E016-5BF2-40E1-A8BA-6A1FD8261EC0}" type="presParOf" srcId="{D7D75F40-D53E-4B11-89CC-26148A870462}" destId="{80A5441A-327B-40AF-8778-888A47C9FD80}" srcOrd="0" destOrd="0" presId="urn:microsoft.com/office/officeart/2008/layout/NameandTitleOrganizationalChart"/>
    <dgm:cxn modelId="{DEF0A271-0E80-41AB-B1E4-0E3CAFB3188B}" type="presParOf" srcId="{D7D75F40-D53E-4B11-89CC-26148A870462}" destId="{897FBF2F-0A2D-4DD2-8C01-F51E2ECA02D1}" srcOrd="1" destOrd="0" presId="urn:microsoft.com/office/officeart/2008/layout/NameandTitleOrganizationalChart"/>
    <dgm:cxn modelId="{BBB04467-163B-46F5-BEDB-94369AB863F7}" type="presParOf" srcId="{D7D75F40-D53E-4B11-89CC-26148A870462}" destId="{25AF4E35-AC99-4ABC-B450-026CABADE6A9}" srcOrd="2" destOrd="0" presId="urn:microsoft.com/office/officeart/2008/layout/NameandTitleOrganizationalChart"/>
    <dgm:cxn modelId="{323C0D05-AC84-4DF7-896D-5AFCB68783A6}" type="presParOf" srcId="{E840F544-C9FD-407E-AE2F-E14EF2D94F98}" destId="{7C31AFED-9EB5-43B9-875F-EE25A98E3C15}" srcOrd="1" destOrd="0" presId="urn:microsoft.com/office/officeart/2008/layout/NameandTitleOrganizationalChart"/>
    <dgm:cxn modelId="{DD054892-2627-4393-B7DA-63843EE4F304}" type="presParOf" srcId="{E840F544-C9FD-407E-AE2F-E14EF2D94F98}" destId="{60439A03-23B0-4E88-A407-0719019AD534}" srcOrd="2" destOrd="0" presId="urn:microsoft.com/office/officeart/2008/layout/NameandTitleOrganizationalChart"/>
    <dgm:cxn modelId="{45D24742-B1A5-4FA6-8A80-A77366191E0D}" type="presParOf" srcId="{8A7C43D6-854C-4D6A-B054-A4788CB7B907}" destId="{7B59EBBE-1E24-4ED7-84A3-AC457B1461D9}" srcOrd="4" destOrd="0" presId="urn:microsoft.com/office/officeart/2008/layout/NameandTitleOrganizationalChart"/>
    <dgm:cxn modelId="{43E800A4-E94C-45EA-97A9-7BB72405BAAF}" type="presParOf" srcId="{8A7C43D6-854C-4D6A-B054-A4788CB7B907}" destId="{24F5F20D-E0DA-4387-90F5-B6C575998CDD}" srcOrd="5" destOrd="0" presId="urn:microsoft.com/office/officeart/2008/layout/NameandTitleOrganizationalChart"/>
    <dgm:cxn modelId="{971F4256-5EAA-440F-8997-DA1EA43D94EF}" type="presParOf" srcId="{24F5F20D-E0DA-4387-90F5-B6C575998CDD}" destId="{33166EC0-D0B1-4715-B19E-1120B4CD4B72}" srcOrd="0" destOrd="0" presId="urn:microsoft.com/office/officeart/2008/layout/NameandTitleOrganizationalChart"/>
    <dgm:cxn modelId="{D186BAB3-D60E-4F8C-A8C4-8F17214AFC6A}" type="presParOf" srcId="{33166EC0-D0B1-4715-B19E-1120B4CD4B72}" destId="{353067D1-C7DC-481B-8FF1-94A28EC1EE73}" srcOrd="0" destOrd="0" presId="urn:microsoft.com/office/officeart/2008/layout/NameandTitleOrganizationalChart"/>
    <dgm:cxn modelId="{67E4ADDB-5C13-4B84-91FA-BDE32E3F065D}" type="presParOf" srcId="{33166EC0-D0B1-4715-B19E-1120B4CD4B72}" destId="{CB2C1C4E-01EE-48A6-8C21-1B685FFF8037}" srcOrd="1" destOrd="0" presId="urn:microsoft.com/office/officeart/2008/layout/NameandTitleOrganizationalChart"/>
    <dgm:cxn modelId="{9D4924E8-02A1-4541-912D-2B804E4635DB}" type="presParOf" srcId="{33166EC0-D0B1-4715-B19E-1120B4CD4B72}" destId="{32C5C0EA-BB73-4284-ACEA-E2E40ADDD6C2}" srcOrd="2" destOrd="0" presId="urn:microsoft.com/office/officeart/2008/layout/NameandTitleOrganizationalChart"/>
    <dgm:cxn modelId="{FC418DBE-F89C-4F8D-A655-306EC949F1B7}" type="presParOf" srcId="{24F5F20D-E0DA-4387-90F5-B6C575998CDD}" destId="{4197ED29-A76D-4E7C-A8FB-EA1F93E4168B}" srcOrd="1" destOrd="0" presId="urn:microsoft.com/office/officeart/2008/layout/NameandTitleOrganizationalChart"/>
    <dgm:cxn modelId="{823B72B9-9DA9-4569-9996-2D3C834783DE}" type="presParOf" srcId="{24F5F20D-E0DA-4387-90F5-B6C575998CDD}" destId="{DF8A7EEE-2181-4E4F-98FF-5FC0B6AC4D83}" srcOrd="2" destOrd="0" presId="urn:microsoft.com/office/officeart/2008/layout/NameandTitleOrganizationalChart"/>
    <dgm:cxn modelId="{E0AF6085-C524-42B8-A2DC-82823ABBAE29}" type="presParOf" srcId="{8A7C43D6-854C-4D6A-B054-A4788CB7B907}" destId="{75D57676-DE8B-4065-860C-AA9C08219DE0}" srcOrd="6" destOrd="0" presId="urn:microsoft.com/office/officeart/2008/layout/NameandTitleOrganizationalChart"/>
    <dgm:cxn modelId="{77F3BE5B-A258-4ACC-9C9B-CA1AD1FCA548}" type="presParOf" srcId="{8A7C43D6-854C-4D6A-B054-A4788CB7B907}" destId="{2FDC84E3-822A-4A17-AC10-44091AAAE571}" srcOrd="7" destOrd="0" presId="urn:microsoft.com/office/officeart/2008/layout/NameandTitleOrganizationalChart"/>
    <dgm:cxn modelId="{7094BD66-FFDD-4AB6-9A10-D58F927827AB}" type="presParOf" srcId="{2FDC84E3-822A-4A17-AC10-44091AAAE571}" destId="{E565CB1B-FAA9-4022-A094-C41570896C40}" srcOrd="0" destOrd="0" presId="urn:microsoft.com/office/officeart/2008/layout/NameandTitleOrganizationalChart"/>
    <dgm:cxn modelId="{02A7ADF2-A36C-4DE1-9020-378EDCB6F6B0}" type="presParOf" srcId="{E565CB1B-FAA9-4022-A094-C41570896C40}" destId="{E87C39B2-A73E-447C-95A5-F05501ABA3FB}" srcOrd="0" destOrd="0" presId="urn:microsoft.com/office/officeart/2008/layout/NameandTitleOrganizationalChart"/>
    <dgm:cxn modelId="{5C90D802-4430-4392-B61F-AF3A953E5E95}" type="presParOf" srcId="{E565CB1B-FAA9-4022-A094-C41570896C40}" destId="{B8290F58-095B-427D-BE53-B386AF245AC6}" srcOrd="1" destOrd="0" presId="urn:microsoft.com/office/officeart/2008/layout/NameandTitleOrganizationalChart"/>
    <dgm:cxn modelId="{A71C0170-8C09-460F-BDF5-6E560BF066F4}" type="presParOf" srcId="{E565CB1B-FAA9-4022-A094-C41570896C40}" destId="{F38D6C17-2417-4EF6-890A-700CA93C9450}" srcOrd="2" destOrd="0" presId="urn:microsoft.com/office/officeart/2008/layout/NameandTitleOrganizationalChart"/>
    <dgm:cxn modelId="{B0CFB945-CE8F-4D75-B42A-A4317AD4C481}" type="presParOf" srcId="{2FDC84E3-822A-4A17-AC10-44091AAAE571}" destId="{C6C72805-8F7C-4A30-A8C3-6879888B14B5}" srcOrd="1" destOrd="0" presId="urn:microsoft.com/office/officeart/2008/layout/NameandTitleOrganizationalChart"/>
    <dgm:cxn modelId="{08179DFB-1D0C-4E72-A7CA-B86A60403DB3}" type="presParOf" srcId="{2FDC84E3-822A-4A17-AC10-44091AAAE571}" destId="{C054BC08-6EA8-4FA7-A71B-610D709CBC8A}" srcOrd="2" destOrd="0" presId="urn:microsoft.com/office/officeart/2008/layout/NameandTitleOrganizationalChart"/>
    <dgm:cxn modelId="{A956CD3F-2BA3-45F4-8806-0177C6402D4D}" type="presParOf" srcId="{8A7C43D6-854C-4D6A-B054-A4788CB7B907}" destId="{1D2C10D2-608C-40C2-BB8C-90A6C81BB883}" srcOrd="8" destOrd="0" presId="urn:microsoft.com/office/officeart/2008/layout/NameandTitleOrganizationalChart"/>
    <dgm:cxn modelId="{0E2855B2-3EBC-45E8-8017-CE00D7A59F1D}" type="presParOf" srcId="{8A7C43D6-854C-4D6A-B054-A4788CB7B907}" destId="{60458B5B-F6B8-437E-A987-A1E275710F4B}" srcOrd="9" destOrd="0" presId="urn:microsoft.com/office/officeart/2008/layout/NameandTitleOrganizationalChart"/>
    <dgm:cxn modelId="{79392D9F-750C-4ED6-AFBB-0308BBFFA6F4}" type="presParOf" srcId="{60458B5B-F6B8-437E-A987-A1E275710F4B}" destId="{CF214B05-DE0F-40E0-9469-96B4D25509DD}" srcOrd="0" destOrd="0" presId="urn:microsoft.com/office/officeart/2008/layout/NameandTitleOrganizationalChart"/>
    <dgm:cxn modelId="{297B6CF9-848E-4708-80F1-36A46B6DE63A}" type="presParOf" srcId="{CF214B05-DE0F-40E0-9469-96B4D25509DD}" destId="{BF918DC7-8F26-4D60-BB6D-503CD87800A1}" srcOrd="0" destOrd="0" presId="urn:microsoft.com/office/officeart/2008/layout/NameandTitleOrganizationalChart"/>
    <dgm:cxn modelId="{A884B48F-7525-4463-8AFD-1CF1D3078158}" type="presParOf" srcId="{CF214B05-DE0F-40E0-9469-96B4D25509DD}" destId="{D9E88D33-673B-424B-B568-6D134F30C616}" srcOrd="1" destOrd="0" presId="urn:microsoft.com/office/officeart/2008/layout/NameandTitleOrganizationalChart"/>
    <dgm:cxn modelId="{BD34003E-C303-49DC-9A17-FBDB780814AD}" type="presParOf" srcId="{CF214B05-DE0F-40E0-9469-96B4D25509DD}" destId="{8DF75D03-8B65-4A72-B52F-78A7CAA72329}" srcOrd="2" destOrd="0" presId="urn:microsoft.com/office/officeart/2008/layout/NameandTitleOrganizationalChart"/>
    <dgm:cxn modelId="{984AEF5C-7F6B-4F0C-ADAA-54FAB48BA0AD}" type="presParOf" srcId="{60458B5B-F6B8-437E-A987-A1E275710F4B}" destId="{551E4C1B-7953-4D7C-8A5C-A8ACC959E1DE}" srcOrd="1" destOrd="0" presId="urn:microsoft.com/office/officeart/2008/layout/NameandTitleOrganizationalChart"/>
    <dgm:cxn modelId="{8C9822F5-BF84-42C5-B212-404930784CBB}" type="presParOf" srcId="{60458B5B-F6B8-437E-A987-A1E275710F4B}" destId="{AA468346-9BBB-49DD-B73A-909EA7CEECC7}" srcOrd="2" destOrd="0" presId="urn:microsoft.com/office/officeart/2008/layout/NameandTitleOrganizationalChart"/>
    <dgm:cxn modelId="{3FF46E39-CB21-4A5B-861E-2F852CECA486}" type="presParOf" srcId="{8C178133-C511-43CB-8F0C-F5596D638818}" destId="{2A42F79A-2297-49E1-B4CE-8E0CC5D1D5A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BC5B1C-978D-4B64-9F3F-7F26B60CAF44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DDF85A9-A005-41A4-ABA7-90996286A137}">
      <dgm:prSet phldrT="[Text]" phldr="0"/>
      <dgm:spPr/>
      <dgm:t>
        <a:bodyPr/>
        <a:lstStyle/>
        <a:p>
          <a:r>
            <a:rPr lang="en-US" dirty="0"/>
            <a:t>July, 1</a:t>
          </a:r>
          <a:r>
            <a:rPr lang="en-US" baseline="30000" dirty="0"/>
            <a:t>st</a:t>
          </a:r>
          <a:r>
            <a:rPr lang="en-US" dirty="0"/>
            <a:t> week</a:t>
          </a:r>
        </a:p>
      </dgm:t>
    </dgm:pt>
    <dgm:pt modelId="{57F4A82B-2D78-4076-A007-4D6DDCA49592}" type="parTrans" cxnId="{BEBF9E43-1F26-4F91-AA3B-725FDB866442}">
      <dgm:prSet/>
      <dgm:spPr/>
      <dgm:t>
        <a:bodyPr/>
        <a:lstStyle/>
        <a:p>
          <a:endParaRPr lang="en-US"/>
        </a:p>
      </dgm:t>
    </dgm:pt>
    <dgm:pt modelId="{E6636D6F-4A71-4644-A992-4171C7D41E07}" type="sibTrans" cxnId="{BEBF9E43-1F26-4F91-AA3B-725FDB866442}">
      <dgm:prSet/>
      <dgm:spPr>
        <a:solidFill>
          <a:schemeClr val="accent3">
            <a:alpha val="90000"/>
          </a:schemeClr>
        </a:solidFill>
      </dgm:spPr>
      <dgm:t>
        <a:bodyPr/>
        <a:lstStyle/>
        <a:p>
          <a:endParaRPr lang="en-US"/>
        </a:p>
      </dgm:t>
    </dgm:pt>
    <dgm:pt modelId="{1D00D4C1-AEC8-4A94-9DE3-298B66C17D95}">
      <dgm:prSet phldrT="[Text]" phldr="0"/>
      <dgm:spPr/>
      <dgm:t>
        <a:bodyPr/>
        <a:lstStyle/>
        <a:p>
          <a:r>
            <a:rPr lang="en-US" dirty="0"/>
            <a:t>2004</a:t>
          </a:r>
        </a:p>
      </dgm:t>
    </dgm:pt>
    <dgm:pt modelId="{4A75050D-9F3B-4BEB-A0F5-89097CEF0F75}" type="parTrans" cxnId="{5983794C-36E8-417D-83FA-F6C9F188E478}">
      <dgm:prSet/>
      <dgm:spPr/>
      <dgm:t>
        <a:bodyPr/>
        <a:lstStyle/>
        <a:p>
          <a:endParaRPr lang="en-US"/>
        </a:p>
      </dgm:t>
    </dgm:pt>
    <dgm:pt modelId="{9DBC2210-A793-4BAF-BAD0-D44D587D0AE7}" type="sibTrans" cxnId="{5983794C-36E8-417D-83FA-F6C9F188E478}">
      <dgm:prSet/>
      <dgm:spPr>
        <a:noFill/>
      </dgm:spPr>
      <dgm:t>
        <a:bodyPr/>
        <a:lstStyle/>
        <a:p>
          <a:endParaRPr lang="en-US"/>
        </a:p>
      </dgm:t>
    </dgm:pt>
    <dgm:pt modelId="{F60F13CA-2BE8-408B-910C-0E8BB492A5FA}">
      <dgm:prSet phldrT="[Text]" phldr="0"/>
      <dgm:spPr/>
      <dgm:t>
        <a:bodyPr/>
        <a:lstStyle/>
        <a:p>
          <a:r>
            <a:rPr lang="en-US" dirty="0"/>
            <a:t>2006</a:t>
          </a:r>
        </a:p>
      </dgm:t>
    </dgm:pt>
    <dgm:pt modelId="{419CF3FA-E842-4531-996A-0C2375C7D13B}" type="parTrans" cxnId="{A4FCEA93-15C2-495D-A0AF-7EAD12F013CA}">
      <dgm:prSet/>
      <dgm:spPr/>
      <dgm:t>
        <a:bodyPr/>
        <a:lstStyle/>
        <a:p>
          <a:endParaRPr lang="en-US"/>
        </a:p>
      </dgm:t>
    </dgm:pt>
    <dgm:pt modelId="{F75B17E1-9202-4B70-B5A4-CAB8C3D6FD3A}" type="sibTrans" cxnId="{A4FCEA93-15C2-495D-A0AF-7EAD12F013CA}">
      <dgm:prSet/>
      <dgm:spPr>
        <a:noFill/>
      </dgm:spPr>
      <dgm:t>
        <a:bodyPr/>
        <a:lstStyle/>
        <a:p>
          <a:endParaRPr lang="en-US"/>
        </a:p>
      </dgm:t>
    </dgm:pt>
    <dgm:pt modelId="{24A01C60-08AD-4236-A39D-556C494541DD}">
      <dgm:prSet phldrT="[Text]" phldr="0"/>
      <dgm:spPr/>
      <dgm:t>
        <a:bodyPr/>
        <a:lstStyle/>
        <a:p>
          <a:r>
            <a:rPr lang="en-US"/>
            <a:t>2007</a:t>
          </a:r>
          <a:endParaRPr lang="en-US" dirty="0"/>
        </a:p>
      </dgm:t>
    </dgm:pt>
    <dgm:pt modelId="{2EA348C0-6A37-460F-9707-1CD9256DDF13}" type="parTrans" cxnId="{1457E4F7-B9C0-4908-8002-55B8CA2A9F84}">
      <dgm:prSet/>
      <dgm:spPr/>
      <dgm:t>
        <a:bodyPr/>
        <a:lstStyle/>
        <a:p>
          <a:endParaRPr lang="en-US"/>
        </a:p>
      </dgm:t>
    </dgm:pt>
    <dgm:pt modelId="{82DBC313-6599-4670-9E8D-331C01E7568C}" type="sibTrans" cxnId="{1457E4F7-B9C0-4908-8002-55B8CA2A9F84}">
      <dgm:prSet/>
      <dgm:spPr>
        <a:noFill/>
      </dgm:spPr>
      <dgm:t>
        <a:bodyPr/>
        <a:lstStyle/>
        <a:p>
          <a:endParaRPr lang="en-US"/>
        </a:p>
      </dgm:t>
    </dgm:pt>
    <dgm:pt modelId="{A6428ABC-1317-40C1-9DD6-2A993B044C2C}">
      <dgm:prSet phldrT="[Text]" phldr="0"/>
      <dgm:spPr/>
      <dgm:t>
        <a:bodyPr/>
        <a:lstStyle/>
        <a:p>
          <a:r>
            <a:rPr lang="en-US" dirty="0"/>
            <a:t>2005</a:t>
          </a:r>
        </a:p>
      </dgm:t>
    </dgm:pt>
    <dgm:pt modelId="{884CE93B-33E0-4286-BCBE-A1861EF79F17}" type="parTrans" cxnId="{F649EE46-EBCE-418C-B054-2782CA3ED906}">
      <dgm:prSet/>
      <dgm:spPr/>
      <dgm:t>
        <a:bodyPr/>
        <a:lstStyle/>
        <a:p>
          <a:endParaRPr lang="en-US"/>
        </a:p>
      </dgm:t>
    </dgm:pt>
    <dgm:pt modelId="{C99477B5-FDDB-4BDA-A9C3-A7F1B9027144}" type="sibTrans" cxnId="{F649EE46-EBCE-418C-B054-2782CA3ED906}">
      <dgm:prSet/>
      <dgm:spPr>
        <a:noFill/>
      </dgm:spPr>
      <dgm:t>
        <a:bodyPr/>
        <a:lstStyle/>
        <a:p>
          <a:endParaRPr lang="en-US"/>
        </a:p>
      </dgm:t>
    </dgm:pt>
    <dgm:pt modelId="{B925E4DF-8581-4678-924B-496D93D1D267}" type="pres">
      <dgm:prSet presAssocID="{7CBC5B1C-978D-4B64-9F3F-7F26B60CAF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178133-C511-43CB-8F0C-F5596D638818}" type="pres">
      <dgm:prSet presAssocID="{8DDF85A9-A005-41A4-ABA7-90996286A137}" presName="hierRoot1" presStyleCnt="0">
        <dgm:presLayoutVars>
          <dgm:hierBranch val="init"/>
        </dgm:presLayoutVars>
      </dgm:prSet>
      <dgm:spPr/>
    </dgm:pt>
    <dgm:pt modelId="{19F91357-1E60-4614-8A6D-BB25A4B27A05}" type="pres">
      <dgm:prSet presAssocID="{8DDF85A9-A005-41A4-ABA7-90996286A137}" presName="rootComposite1" presStyleCnt="0"/>
      <dgm:spPr/>
    </dgm:pt>
    <dgm:pt modelId="{5F2886C3-5BFF-4C9F-BB3C-77A8119B7924}" type="pres">
      <dgm:prSet presAssocID="{8DDF85A9-A005-41A4-ABA7-90996286A137}" presName="rootText1" presStyleLbl="node0" presStyleIdx="0" presStyleCnt="1" custScaleX="182884">
        <dgm:presLayoutVars>
          <dgm:chMax/>
          <dgm:chPref val="3"/>
        </dgm:presLayoutVars>
      </dgm:prSet>
      <dgm:spPr/>
    </dgm:pt>
    <dgm:pt modelId="{A90192F1-C9DA-483B-AE11-ED0A774F0BA3}" type="pres">
      <dgm:prSet presAssocID="{8DDF85A9-A005-41A4-ABA7-90996286A137}" presName="titleText1" presStyleLbl="fgAcc0" presStyleIdx="0" presStyleCnt="1" custFlipHor="1" custScaleX="65332" custScaleY="39658" custLinFactNeighborX="-23677" custLinFactNeighborY="-29660">
        <dgm:presLayoutVars>
          <dgm:chMax val="0"/>
          <dgm:chPref val="0"/>
        </dgm:presLayoutVars>
      </dgm:prSet>
      <dgm:spPr/>
    </dgm:pt>
    <dgm:pt modelId="{B0CA05F0-7DA3-4283-AA65-5E2A12FB1B5D}" type="pres">
      <dgm:prSet presAssocID="{8DDF85A9-A005-41A4-ABA7-90996286A137}" presName="rootConnector1" presStyleLbl="node1" presStyleIdx="0" presStyleCnt="4"/>
      <dgm:spPr/>
    </dgm:pt>
    <dgm:pt modelId="{8A7C43D6-854C-4D6A-B054-A4788CB7B907}" type="pres">
      <dgm:prSet presAssocID="{8DDF85A9-A005-41A4-ABA7-90996286A137}" presName="hierChild2" presStyleCnt="0"/>
      <dgm:spPr/>
    </dgm:pt>
    <dgm:pt modelId="{92C158C5-6DD2-4789-89D1-1B8B98059DEA}" type="pres">
      <dgm:prSet presAssocID="{4A75050D-9F3B-4BEB-A0F5-89097CEF0F75}" presName="Name37" presStyleLbl="parChTrans1D2" presStyleIdx="0" presStyleCnt="4"/>
      <dgm:spPr/>
    </dgm:pt>
    <dgm:pt modelId="{E15E99CE-B301-4B70-9259-75CA633687AF}" type="pres">
      <dgm:prSet presAssocID="{1D00D4C1-AEC8-4A94-9DE3-298B66C17D95}" presName="hierRoot2" presStyleCnt="0">
        <dgm:presLayoutVars>
          <dgm:hierBranch val="init"/>
        </dgm:presLayoutVars>
      </dgm:prSet>
      <dgm:spPr/>
    </dgm:pt>
    <dgm:pt modelId="{8A16572E-B354-46DB-8BE4-1CF7D76C8BA6}" type="pres">
      <dgm:prSet presAssocID="{1D00D4C1-AEC8-4A94-9DE3-298B66C17D95}" presName="rootComposite" presStyleCnt="0"/>
      <dgm:spPr/>
    </dgm:pt>
    <dgm:pt modelId="{6550C257-25FA-4EBA-8CE3-E7F41F56C0B4}" type="pres">
      <dgm:prSet presAssocID="{1D00D4C1-AEC8-4A94-9DE3-298B66C17D95}" presName="rootText" presStyleLbl="node1" presStyleIdx="0" presStyleCnt="4">
        <dgm:presLayoutVars>
          <dgm:chMax/>
          <dgm:chPref val="3"/>
        </dgm:presLayoutVars>
      </dgm:prSet>
      <dgm:spPr/>
    </dgm:pt>
    <dgm:pt modelId="{058278E5-94C5-4BE4-AC5D-3E8554F9C4CF}" type="pres">
      <dgm:prSet presAssocID="{1D00D4C1-AEC8-4A94-9DE3-298B66C17D95}" presName="titleText2" presStyleLbl="fgAcc1" presStyleIdx="0" presStyleCnt="4" custScaleX="72698" custScaleY="49452" custLinFactNeighborX="-35837" custLinFactNeighborY="-4578">
        <dgm:presLayoutVars>
          <dgm:chMax val="0"/>
          <dgm:chPref val="0"/>
        </dgm:presLayoutVars>
      </dgm:prSet>
      <dgm:spPr/>
    </dgm:pt>
    <dgm:pt modelId="{E1F2ADD7-4768-4C2F-BCD3-07226142BCC8}" type="pres">
      <dgm:prSet presAssocID="{1D00D4C1-AEC8-4A94-9DE3-298B66C17D95}" presName="rootConnector" presStyleLbl="node2" presStyleIdx="0" presStyleCnt="0"/>
      <dgm:spPr/>
    </dgm:pt>
    <dgm:pt modelId="{B3C967B5-DDC3-4837-B3C3-CDA9BC831F3B}" type="pres">
      <dgm:prSet presAssocID="{1D00D4C1-AEC8-4A94-9DE3-298B66C17D95}" presName="hierChild4" presStyleCnt="0"/>
      <dgm:spPr/>
    </dgm:pt>
    <dgm:pt modelId="{840C8833-ED31-4DFB-A3E5-F2C4E326C40A}" type="pres">
      <dgm:prSet presAssocID="{1D00D4C1-AEC8-4A94-9DE3-298B66C17D95}" presName="hierChild5" presStyleCnt="0"/>
      <dgm:spPr/>
    </dgm:pt>
    <dgm:pt modelId="{FEB6CBBF-A9E8-4272-AD67-57AD5E04143C}" type="pres">
      <dgm:prSet presAssocID="{884CE93B-33E0-4286-BCBE-A1861EF79F17}" presName="Name37" presStyleLbl="parChTrans1D2" presStyleIdx="1" presStyleCnt="4"/>
      <dgm:spPr/>
    </dgm:pt>
    <dgm:pt modelId="{E840F544-C9FD-407E-AE2F-E14EF2D94F98}" type="pres">
      <dgm:prSet presAssocID="{A6428ABC-1317-40C1-9DD6-2A993B044C2C}" presName="hierRoot2" presStyleCnt="0">
        <dgm:presLayoutVars>
          <dgm:hierBranch val="init"/>
        </dgm:presLayoutVars>
      </dgm:prSet>
      <dgm:spPr/>
    </dgm:pt>
    <dgm:pt modelId="{D7D75F40-D53E-4B11-89CC-26148A870462}" type="pres">
      <dgm:prSet presAssocID="{A6428ABC-1317-40C1-9DD6-2A993B044C2C}" presName="rootComposite" presStyleCnt="0"/>
      <dgm:spPr/>
    </dgm:pt>
    <dgm:pt modelId="{80A5441A-327B-40AF-8778-888A47C9FD80}" type="pres">
      <dgm:prSet presAssocID="{A6428ABC-1317-40C1-9DD6-2A993B044C2C}" presName="rootText" presStyleLbl="node1" presStyleIdx="1" presStyleCnt="4">
        <dgm:presLayoutVars>
          <dgm:chMax/>
          <dgm:chPref val="3"/>
        </dgm:presLayoutVars>
      </dgm:prSet>
      <dgm:spPr/>
    </dgm:pt>
    <dgm:pt modelId="{897FBF2F-0A2D-4DD2-8C01-F51E2ECA02D1}" type="pres">
      <dgm:prSet presAssocID="{A6428ABC-1317-40C1-9DD6-2A993B044C2C}" presName="titleText2" presStyleLbl="fgAcc1" presStyleIdx="1" presStyleCnt="4" custScaleX="72698" custScaleY="49452" custLinFactNeighborX="-35837" custLinFactNeighborY="-4578">
        <dgm:presLayoutVars>
          <dgm:chMax val="0"/>
          <dgm:chPref val="0"/>
        </dgm:presLayoutVars>
      </dgm:prSet>
      <dgm:spPr/>
    </dgm:pt>
    <dgm:pt modelId="{25AF4E35-AC99-4ABC-B450-026CABADE6A9}" type="pres">
      <dgm:prSet presAssocID="{A6428ABC-1317-40C1-9DD6-2A993B044C2C}" presName="rootConnector" presStyleLbl="node2" presStyleIdx="0" presStyleCnt="0"/>
      <dgm:spPr/>
    </dgm:pt>
    <dgm:pt modelId="{7C31AFED-9EB5-43B9-875F-EE25A98E3C15}" type="pres">
      <dgm:prSet presAssocID="{A6428ABC-1317-40C1-9DD6-2A993B044C2C}" presName="hierChild4" presStyleCnt="0"/>
      <dgm:spPr/>
    </dgm:pt>
    <dgm:pt modelId="{60439A03-23B0-4E88-A407-0719019AD534}" type="pres">
      <dgm:prSet presAssocID="{A6428ABC-1317-40C1-9DD6-2A993B044C2C}" presName="hierChild5" presStyleCnt="0"/>
      <dgm:spPr/>
    </dgm:pt>
    <dgm:pt modelId="{7B59EBBE-1E24-4ED7-84A3-AC457B1461D9}" type="pres">
      <dgm:prSet presAssocID="{419CF3FA-E842-4531-996A-0C2375C7D13B}" presName="Name37" presStyleLbl="parChTrans1D2" presStyleIdx="2" presStyleCnt="4"/>
      <dgm:spPr/>
    </dgm:pt>
    <dgm:pt modelId="{24F5F20D-E0DA-4387-90F5-B6C575998CDD}" type="pres">
      <dgm:prSet presAssocID="{F60F13CA-2BE8-408B-910C-0E8BB492A5FA}" presName="hierRoot2" presStyleCnt="0">
        <dgm:presLayoutVars>
          <dgm:hierBranch val="init"/>
        </dgm:presLayoutVars>
      </dgm:prSet>
      <dgm:spPr/>
    </dgm:pt>
    <dgm:pt modelId="{33166EC0-D0B1-4715-B19E-1120B4CD4B72}" type="pres">
      <dgm:prSet presAssocID="{F60F13CA-2BE8-408B-910C-0E8BB492A5FA}" presName="rootComposite" presStyleCnt="0"/>
      <dgm:spPr/>
    </dgm:pt>
    <dgm:pt modelId="{353067D1-C7DC-481B-8FF1-94A28EC1EE73}" type="pres">
      <dgm:prSet presAssocID="{F60F13CA-2BE8-408B-910C-0E8BB492A5FA}" presName="rootText" presStyleLbl="node1" presStyleIdx="2" presStyleCnt="4">
        <dgm:presLayoutVars>
          <dgm:chMax/>
          <dgm:chPref val="3"/>
        </dgm:presLayoutVars>
      </dgm:prSet>
      <dgm:spPr/>
    </dgm:pt>
    <dgm:pt modelId="{CB2C1C4E-01EE-48A6-8C21-1B685FFF8037}" type="pres">
      <dgm:prSet presAssocID="{F60F13CA-2BE8-408B-910C-0E8BB492A5FA}" presName="titleText2" presStyleLbl="fgAcc1" presStyleIdx="2" presStyleCnt="4" custScaleX="72698" custScaleY="49452" custLinFactNeighborX="-35837" custLinFactNeighborY="-4578">
        <dgm:presLayoutVars>
          <dgm:chMax val="0"/>
          <dgm:chPref val="0"/>
        </dgm:presLayoutVars>
      </dgm:prSet>
      <dgm:spPr/>
    </dgm:pt>
    <dgm:pt modelId="{32C5C0EA-BB73-4284-ACEA-E2E40ADDD6C2}" type="pres">
      <dgm:prSet presAssocID="{F60F13CA-2BE8-408B-910C-0E8BB492A5FA}" presName="rootConnector" presStyleLbl="node2" presStyleIdx="0" presStyleCnt="0"/>
      <dgm:spPr/>
    </dgm:pt>
    <dgm:pt modelId="{4197ED29-A76D-4E7C-A8FB-EA1F93E4168B}" type="pres">
      <dgm:prSet presAssocID="{F60F13CA-2BE8-408B-910C-0E8BB492A5FA}" presName="hierChild4" presStyleCnt="0"/>
      <dgm:spPr/>
    </dgm:pt>
    <dgm:pt modelId="{DF8A7EEE-2181-4E4F-98FF-5FC0B6AC4D83}" type="pres">
      <dgm:prSet presAssocID="{F60F13CA-2BE8-408B-910C-0E8BB492A5FA}" presName="hierChild5" presStyleCnt="0"/>
      <dgm:spPr/>
    </dgm:pt>
    <dgm:pt modelId="{75D57676-DE8B-4065-860C-AA9C08219DE0}" type="pres">
      <dgm:prSet presAssocID="{2EA348C0-6A37-460F-9707-1CD9256DDF13}" presName="Name37" presStyleLbl="parChTrans1D2" presStyleIdx="3" presStyleCnt="4"/>
      <dgm:spPr/>
    </dgm:pt>
    <dgm:pt modelId="{2FDC84E3-822A-4A17-AC10-44091AAAE571}" type="pres">
      <dgm:prSet presAssocID="{24A01C60-08AD-4236-A39D-556C494541DD}" presName="hierRoot2" presStyleCnt="0">
        <dgm:presLayoutVars>
          <dgm:hierBranch val="init"/>
        </dgm:presLayoutVars>
      </dgm:prSet>
      <dgm:spPr/>
    </dgm:pt>
    <dgm:pt modelId="{E565CB1B-FAA9-4022-A094-C41570896C40}" type="pres">
      <dgm:prSet presAssocID="{24A01C60-08AD-4236-A39D-556C494541DD}" presName="rootComposite" presStyleCnt="0"/>
      <dgm:spPr/>
    </dgm:pt>
    <dgm:pt modelId="{E87C39B2-A73E-447C-95A5-F05501ABA3FB}" type="pres">
      <dgm:prSet presAssocID="{24A01C60-08AD-4236-A39D-556C494541DD}" presName="rootText" presStyleLbl="node1" presStyleIdx="3" presStyleCnt="4">
        <dgm:presLayoutVars>
          <dgm:chMax/>
          <dgm:chPref val="3"/>
        </dgm:presLayoutVars>
      </dgm:prSet>
      <dgm:spPr/>
    </dgm:pt>
    <dgm:pt modelId="{B8290F58-095B-427D-BE53-B386AF245AC6}" type="pres">
      <dgm:prSet presAssocID="{24A01C60-08AD-4236-A39D-556C494541DD}" presName="titleText2" presStyleLbl="fgAcc1" presStyleIdx="3" presStyleCnt="4" custScaleX="72698" custScaleY="49452" custLinFactNeighborX="-35837" custLinFactNeighborY="-4578">
        <dgm:presLayoutVars>
          <dgm:chMax val="0"/>
          <dgm:chPref val="0"/>
        </dgm:presLayoutVars>
      </dgm:prSet>
      <dgm:spPr/>
    </dgm:pt>
    <dgm:pt modelId="{F38D6C17-2417-4EF6-890A-700CA93C9450}" type="pres">
      <dgm:prSet presAssocID="{24A01C60-08AD-4236-A39D-556C494541DD}" presName="rootConnector" presStyleLbl="node2" presStyleIdx="0" presStyleCnt="0"/>
      <dgm:spPr/>
    </dgm:pt>
    <dgm:pt modelId="{C6C72805-8F7C-4A30-A8C3-6879888B14B5}" type="pres">
      <dgm:prSet presAssocID="{24A01C60-08AD-4236-A39D-556C494541DD}" presName="hierChild4" presStyleCnt="0"/>
      <dgm:spPr/>
    </dgm:pt>
    <dgm:pt modelId="{C054BC08-6EA8-4FA7-A71B-610D709CBC8A}" type="pres">
      <dgm:prSet presAssocID="{24A01C60-08AD-4236-A39D-556C494541DD}" presName="hierChild5" presStyleCnt="0"/>
      <dgm:spPr/>
    </dgm:pt>
    <dgm:pt modelId="{2A42F79A-2297-49E1-B4CE-8E0CC5D1D5A4}" type="pres">
      <dgm:prSet presAssocID="{8DDF85A9-A005-41A4-ABA7-90996286A137}" presName="hierChild3" presStyleCnt="0"/>
      <dgm:spPr/>
    </dgm:pt>
  </dgm:ptLst>
  <dgm:cxnLst>
    <dgm:cxn modelId="{E40EBE1E-16D6-4029-B661-4ECB6308A8B7}" type="presOf" srcId="{A6428ABC-1317-40C1-9DD6-2A993B044C2C}" destId="{80A5441A-327B-40AF-8778-888A47C9FD80}" srcOrd="0" destOrd="0" presId="urn:microsoft.com/office/officeart/2008/layout/NameandTitleOrganizationalChart"/>
    <dgm:cxn modelId="{2F3A8B22-AD8D-4FF2-86F9-FBDD50A606E5}" type="presOf" srcId="{419CF3FA-E842-4531-996A-0C2375C7D13B}" destId="{7B59EBBE-1E24-4ED7-84A3-AC457B1461D9}" srcOrd="0" destOrd="0" presId="urn:microsoft.com/office/officeart/2008/layout/NameandTitleOrganizationalChart"/>
    <dgm:cxn modelId="{1282452F-A62A-495E-9B1C-CCD4861036C4}" type="presOf" srcId="{A6428ABC-1317-40C1-9DD6-2A993B044C2C}" destId="{25AF4E35-AC99-4ABC-B450-026CABADE6A9}" srcOrd="1" destOrd="0" presId="urn:microsoft.com/office/officeart/2008/layout/NameandTitleOrganizationalChart"/>
    <dgm:cxn modelId="{E3ECEC36-E85D-42B7-96D9-EE32B903C108}" type="presOf" srcId="{F60F13CA-2BE8-408B-910C-0E8BB492A5FA}" destId="{32C5C0EA-BB73-4284-ACEA-E2E40ADDD6C2}" srcOrd="1" destOrd="0" presId="urn:microsoft.com/office/officeart/2008/layout/NameandTitleOrganizationalChart"/>
    <dgm:cxn modelId="{EE82435C-70A2-4B62-B561-792F878CECD7}" type="presOf" srcId="{24A01C60-08AD-4236-A39D-556C494541DD}" destId="{F38D6C17-2417-4EF6-890A-700CA93C9450}" srcOrd="1" destOrd="0" presId="urn:microsoft.com/office/officeart/2008/layout/NameandTitleOrganizationalChart"/>
    <dgm:cxn modelId="{BEBF9E43-1F26-4F91-AA3B-725FDB866442}" srcId="{7CBC5B1C-978D-4B64-9F3F-7F26B60CAF44}" destId="{8DDF85A9-A005-41A4-ABA7-90996286A137}" srcOrd="0" destOrd="0" parTransId="{57F4A82B-2D78-4076-A007-4D6DDCA49592}" sibTransId="{E6636D6F-4A71-4644-A992-4171C7D41E07}"/>
    <dgm:cxn modelId="{F649EE46-EBCE-418C-B054-2782CA3ED906}" srcId="{8DDF85A9-A005-41A4-ABA7-90996286A137}" destId="{A6428ABC-1317-40C1-9DD6-2A993B044C2C}" srcOrd="1" destOrd="0" parTransId="{884CE93B-33E0-4286-BCBE-A1861EF79F17}" sibTransId="{C99477B5-FDDB-4BDA-A9C3-A7F1B9027144}"/>
    <dgm:cxn modelId="{DFBD894B-778E-4ADC-BAF0-7FFF094C4CD5}" type="presOf" srcId="{F60F13CA-2BE8-408B-910C-0E8BB492A5FA}" destId="{353067D1-C7DC-481B-8FF1-94A28EC1EE73}" srcOrd="0" destOrd="0" presId="urn:microsoft.com/office/officeart/2008/layout/NameandTitleOrganizationalChart"/>
    <dgm:cxn modelId="{5983794C-36E8-417D-83FA-F6C9F188E478}" srcId="{8DDF85A9-A005-41A4-ABA7-90996286A137}" destId="{1D00D4C1-AEC8-4A94-9DE3-298B66C17D95}" srcOrd="0" destOrd="0" parTransId="{4A75050D-9F3B-4BEB-A0F5-89097CEF0F75}" sibTransId="{9DBC2210-A793-4BAF-BAD0-D44D587D0AE7}"/>
    <dgm:cxn modelId="{05B73A4F-D447-4C41-A4C6-8E1F3A7B93A6}" type="presOf" srcId="{2EA348C0-6A37-460F-9707-1CD9256DDF13}" destId="{75D57676-DE8B-4065-860C-AA9C08219DE0}" srcOrd="0" destOrd="0" presId="urn:microsoft.com/office/officeart/2008/layout/NameandTitleOrganizationalChart"/>
    <dgm:cxn modelId="{0B8E4487-BF7F-4028-8D48-C978ED2540E7}" type="presOf" srcId="{24A01C60-08AD-4236-A39D-556C494541DD}" destId="{E87C39B2-A73E-447C-95A5-F05501ABA3FB}" srcOrd="0" destOrd="0" presId="urn:microsoft.com/office/officeart/2008/layout/NameandTitleOrganizationalChart"/>
    <dgm:cxn modelId="{0CBAEC8E-B904-452B-B0B6-F58602D9261F}" type="presOf" srcId="{8DDF85A9-A005-41A4-ABA7-90996286A137}" destId="{B0CA05F0-7DA3-4283-AA65-5E2A12FB1B5D}" srcOrd="1" destOrd="0" presId="urn:microsoft.com/office/officeart/2008/layout/NameandTitleOrganizationalChart"/>
    <dgm:cxn modelId="{A4FCEA93-15C2-495D-A0AF-7EAD12F013CA}" srcId="{8DDF85A9-A005-41A4-ABA7-90996286A137}" destId="{F60F13CA-2BE8-408B-910C-0E8BB492A5FA}" srcOrd="2" destOrd="0" parTransId="{419CF3FA-E842-4531-996A-0C2375C7D13B}" sibTransId="{F75B17E1-9202-4B70-B5A4-CAB8C3D6FD3A}"/>
    <dgm:cxn modelId="{798BCFA5-3056-482C-AB46-F1E4FD56061D}" type="presOf" srcId="{C99477B5-FDDB-4BDA-A9C3-A7F1B9027144}" destId="{897FBF2F-0A2D-4DD2-8C01-F51E2ECA02D1}" srcOrd="0" destOrd="0" presId="urn:microsoft.com/office/officeart/2008/layout/NameandTitleOrganizationalChart"/>
    <dgm:cxn modelId="{BEDB24A9-1588-4836-A92D-0DD6AFE6F88E}" type="presOf" srcId="{7CBC5B1C-978D-4B64-9F3F-7F26B60CAF44}" destId="{B925E4DF-8581-4678-924B-496D93D1D267}" srcOrd="0" destOrd="0" presId="urn:microsoft.com/office/officeart/2008/layout/NameandTitleOrganizationalChart"/>
    <dgm:cxn modelId="{5E0CECBC-03B8-49C8-9A52-ADEAE768F3C1}" type="presOf" srcId="{F75B17E1-9202-4B70-B5A4-CAB8C3D6FD3A}" destId="{CB2C1C4E-01EE-48A6-8C21-1B685FFF8037}" srcOrd="0" destOrd="0" presId="urn:microsoft.com/office/officeart/2008/layout/NameandTitleOrganizationalChart"/>
    <dgm:cxn modelId="{8D52BBBF-5B21-48AC-940B-19C5F0ADD3FC}" type="presOf" srcId="{884CE93B-33E0-4286-BCBE-A1861EF79F17}" destId="{FEB6CBBF-A9E8-4272-AD67-57AD5E04143C}" srcOrd="0" destOrd="0" presId="urn:microsoft.com/office/officeart/2008/layout/NameandTitleOrganizationalChart"/>
    <dgm:cxn modelId="{2D8582C0-DFEF-48FA-9655-4CC79443BAE9}" type="presOf" srcId="{82DBC313-6599-4670-9E8D-331C01E7568C}" destId="{B8290F58-095B-427D-BE53-B386AF245AC6}" srcOrd="0" destOrd="0" presId="urn:microsoft.com/office/officeart/2008/layout/NameandTitleOrganizationalChart"/>
    <dgm:cxn modelId="{436F54D4-E56A-4762-8C96-3083F12E8B4A}" type="presOf" srcId="{1D00D4C1-AEC8-4A94-9DE3-298B66C17D95}" destId="{6550C257-25FA-4EBA-8CE3-E7F41F56C0B4}" srcOrd="0" destOrd="0" presId="urn:microsoft.com/office/officeart/2008/layout/NameandTitleOrganizationalChart"/>
    <dgm:cxn modelId="{F5C355D4-B554-46E7-9EB9-64D346172B58}" type="presOf" srcId="{9DBC2210-A793-4BAF-BAD0-D44D587D0AE7}" destId="{058278E5-94C5-4BE4-AC5D-3E8554F9C4CF}" srcOrd="0" destOrd="0" presId="urn:microsoft.com/office/officeart/2008/layout/NameandTitleOrganizationalChart"/>
    <dgm:cxn modelId="{804C25DB-57B1-4B41-A0DF-18D323EE9351}" type="presOf" srcId="{8DDF85A9-A005-41A4-ABA7-90996286A137}" destId="{5F2886C3-5BFF-4C9F-BB3C-77A8119B7924}" srcOrd="0" destOrd="0" presId="urn:microsoft.com/office/officeart/2008/layout/NameandTitleOrganizationalChart"/>
    <dgm:cxn modelId="{C91BF6DF-D890-47FD-8152-23EE718D345C}" type="presOf" srcId="{4A75050D-9F3B-4BEB-A0F5-89097CEF0F75}" destId="{92C158C5-6DD2-4789-89D1-1B8B98059DEA}" srcOrd="0" destOrd="0" presId="urn:microsoft.com/office/officeart/2008/layout/NameandTitleOrganizationalChart"/>
    <dgm:cxn modelId="{1457E4F7-B9C0-4908-8002-55B8CA2A9F84}" srcId="{8DDF85A9-A005-41A4-ABA7-90996286A137}" destId="{24A01C60-08AD-4236-A39D-556C494541DD}" srcOrd="3" destOrd="0" parTransId="{2EA348C0-6A37-460F-9707-1CD9256DDF13}" sibTransId="{82DBC313-6599-4670-9E8D-331C01E7568C}"/>
    <dgm:cxn modelId="{9FF344FD-BBE4-4550-9E1F-179C429C813F}" type="presOf" srcId="{E6636D6F-4A71-4644-A992-4171C7D41E07}" destId="{A90192F1-C9DA-483B-AE11-ED0A774F0BA3}" srcOrd="0" destOrd="0" presId="urn:microsoft.com/office/officeart/2008/layout/NameandTitleOrganizationalChart"/>
    <dgm:cxn modelId="{653E41FE-4C6F-48DA-9512-DB6E6A5889D3}" type="presOf" srcId="{1D00D4C1-AEC8-4A94-9DE3-298B66C17D95}" destId="{E1F2ADD7-4768-4C2F-BCD3-07226142BCC8}" srcOrd="1" destOrd="0" presId="urn:microsoft.com/office/officeart/2008/layout/NameandTitleOrganizationalChart"/>
    <dgm:cxn modelId="{53195332-01C6-4F40-AA8E-E6E05EDFB3C8}" type="presParOf" srcId="{B925E4DF-8581-4678-924B-496D93D1D267}" destId="{8C178133-C511-43CB-8F0C-F5596D638818}" srcOrd="0" destOrd="0" presId="urn:microsoft.com/office/officeart/2008/layout/NameandTitleOrganizationalChart"/>
    <dgm:cxn modelId="{2D99911B-9C1B-4B0A-A776-7A55980572F2}" type="presParOf" srcId="{8C178133-C511-43CB-8F0C-F5596D638818}" destId="{19F91357-1E60-4614-8A6D-BB25A4B27A05}" srcOrd="0" destOrd="0" presId="urn:microsoft.com/office/officeart/2008/layout/NameandTitleOrganizationalChart"/>
    <dgm:cxn modelId="{CB66F39A-C8AB-45BE-97CE-B9201134155D}" type="presParOf" srcId="{19F91357-1E60-4614-8A6D-BB25A4B27A05}" destId="{5F2886C3-5BFF-4C9F-BB3C-77A8119B7924}" srcOrd="0" destOrd="0" presId="urn:microsoft.com/office/officeart/2008/layout/NameandTitleOrganizationalChart"/>
    <dgm:cxn modelId="{AAF24155-1DC9-4D6D-ABEB-644D85DEFC94}" type="presParOf" srcId="{19F91357-1E60-4614-8A6D-BB25A4B27A05}" destId="{A90192F1-C9DA-483B-AE11-ED0A774F0BA3}" srcOrd="1" destOrd="0" presId="urn:microsoft.com/office/officeart/2008/layout/NameandTitleOrganizationalChart"/>
    <dgm:cxn modelId="{91A27580-0E9D-49FD-B018-AE0D5FBA13FC}" type="presParOf" srcId="{19F91357-1E60-4614-8A6D-BB25A4B27A05}" destId="{B0CA05F0-7DA3-4283-AA65-5E2A12FB1B5D}" srcOrd="2" destOrd="0" presId="urn:microsoft.com/office/officeart/2008/layout/NameandTitleOrganizationalChart"/>
    <dgm:cxn modelId="{4D89195E-3FEF-4E12-AC0C-B6ACD2EAF813}" type="presParOf" srcId="{8C178133-C511-43CB-8F0C-F5596D638818}" destId="{8A7C43D6-854C-4D6A-B054-A4788CB7B907}" srcOrd="1" destOrd="0" presId="urn:microsoft.com/office/officeart/2008/layout/NameandTitleOrganizationalChart"/>
    <dgm:cxn modelId="{62E28AE6-F722-42E7-A018-360EAC2D89AE}" type="presParOf" srcId="{8A7C43D6-854C-4D6A-B054-A4788CB7B907}" destId="{92C158C5-6DD2-4789-89D1-1B8B98059DEA}" srcOrd="0" destOrd="0" presId="urn:microsoft.com/office/officeart/2008/layout/NameandTitleOrganizationalChart"/>
    <dgm:cxn modelId="{AA44DEA6-6498-48E9-838A-00891F03B3E3}" type="presParOf" srcId="{8A7C43D6-854C-4D6A-B054-A4788CB7B907}" destId="{E15E99CE-B301-4B70-9259-75CA633687AF}" srcOrd="1" destOrd="0" presId="urn:microsoft.com/office/officeart/2008/layout/NameandTitleOrganizationalChart"/>
    <dgm:cxn modelId="{A2AF6753-3BB4-4ACF-A8FB-DC81473C20FD}" type="presParOf" srcId="{E15E99CE-B301-4B70-9259-75CA633687AF}" destId="{8A16572E-B354-46DB-8BE4-1CF7D76C8BA6}" srcOrd="0" destOrd="0" presId="urn:microsoft.com/office/officeart/2008/layout/NameandTitleOrganizationalChart"/>
    <dgm:cxn modelId="{F52D38BD-0CEF-48B9-8A64-AA4114BFD0F7}" type="presParOf" srcId="{8A16572E-B354-46DB-8BE4-1CF7D76C8BA6}" destId="{6550C257-25FA-4EBA-8CE3-E7F41F56C0B4}" srcOrd="0" destOrd="0" presId="urn:microsoft.com/office/officeart/2008/layout/NameandTitleOrganizationalChart"/>
    <dgm:cxn modelId="{F215965A-069E-46C6-96BC-57057DA899E8}" type="presParOf" srcId="{8A16572E-B354-46DB-8BE4-1CF7D76C8BA6}" destId="{058278E5-94C5-4BE4-AC5D-3E8554F9C4CF}" srcOrd="1" destOrd="0" presId="urn:microsoft.com/office/officeart/2008/layout/NameandTitleOrganizationalChart"/>
    <dgm:cxn modelId="{569C8360-D21C-42F2-9B92-D6CFD731FC3C}" type="presParOf" srcId="{8A16572E-B354-46DB-8BE4-1CF7D76C8BA6}" destId="{E1F2ADD7-4768-4C2F-BCD3-07226142BCC8}" srcOrd="2" destOrd="0" presId="urn:microsoft.com/office/officeart/2008/layout/NameandTitleOrganizationalChart"/>
    <dgm:cxn modelId="{08FE7EDD-60DF-4EA8-943B-B871784E310A}" type="presParOf" srcId="{E15E99CE-B301-4B70-9259-75CA633687AF}" destId="{B3C967B5-DDC3-4837-B3C3-CDA9BC831F3B}" srcOrd="1" destOrd="0" presId="urn:microsoft.com/office/officeart/2008/layout/NameandTitleOrganizationalChart"/>
    <dgm:cxn modelId="{B9B51C73-DD77-4EFD-A9EA-88D65D18E65D}" type="presParOf" srcId="{E15E99CE-B301-4B70-9259-75CA633687AF}" destId="{840C8833-ED31-4DFB-A3E5-F2C4E326C40A}" srcOrd="2" destOrd="0" presId="urn:microsoft.com/office/officeart/2008/layout/NameandTitleOrganizationalChart"/>
    <dgm:cxn modelId="{5C41129B-93DF-44B5-AC3B-6754D1FDD935}" type="presParOf" srcId="{8A7C43D6-854C-4D6A-B054-A4788CB7B907}" destId="{FEB6CBBF-A9E8-4272-AD67-57AD5E04143C}" srcOrd="2" destOrd="0" presId="urn:microsoft.com/office/officeart/2008/layout/NameandTitleOrganizationalChart"/>
    <dgm:cxn modelId="{BDB63B6D-9EA8-4AD0-81FC-CF372246F204}" type="presParOf" srcId="{8A7C43D6-854C-4D6A-B054-A4788CB7B907}" destId="{E840F544-C9FD-407E-AE2F-E14EF2D94F98}" srcOrd="3" destOrd="0" presId="urn:microsoft.com/office/officeart/2008/layout/NameandTitleOrganizationalChart"/>
    <dgm:cxn modelId="{E2747EA3-8E15-4D6C-B912-049A901D4D71}" type="presParOf" srcId="{E840F544-C9FD-407E-AE2F-E14EF2D94F98}" destId="{D7D75F40-D53E-4B11-89CC-26148A870462}" srcOrd="0" destOrd="0" presId="urn:microsoft.com/office/officeart/2008/layout/NameandTitleOrganizationalChart"/>
    <dgm:cxn modelId="{4195A060-6525-43BD-846E-2FF0F8547647}" type="presParOf" srcId="{D7D75F40-D53E-4B11-89CC-26148A870462}" destId="{80A5441A-327B-40AF-8778-888A47C9FD80}" srcOrd="0" destOrd="0" presId="urn:microsoft.com/office/officeart/2008/layout/NameandTitleOrganizationalChart"/>
    <dgm:cxn modelId="{FE846063-4CDF-4416-8647-EE18A6FFEED8}" type="presParOf" srcId="{D7D75F40-D53E-4B11-89CC-26148A870462}" destId="{897FBF2F-0A2D-4DD2-8C01-F51E2ECA02D1}" srcOrd="1" destOrd="0" presId="urn:microsoft.com/office/officeart/2008/layout/NameandTitleOrganizationalChart"/>
    <dgm:cxn modelId="{50D15F31-E4AA-44F7-AC78-7A57CA4A6628}" type="presParOf" srcId="{D7D75F40-D53E-4B11-89CC-26148A870462}" destId="{25AF4E35-AC99-4ABC-B450-026CABADE6A9}" srcOrd="2" destOrd="0" presId="urn:microsoft.com/office/officeart/2008/layout/NameandTitleOrganizationalChart"/>
    <dgm:cxn modelId="{80628934-DA75-4F85-AB2B-3E1879A04985}" type="presParOf" srcId="{E840F544-C9FD-407E-AE2F-E14EF2D94F98}" destId="{7C31AFED-9EB5-43B9-875F-EE25A98E3C15}" srcOrd="1" destOrd="0" presId="urn:microsoft.com/office/officeart/2008/layout/NameandTitleOrganizationalChart"/>
    <dgm:cxn modelId="{B1AEFD68-AED9-4608-B1D1-DBB4E375D93E}" type="presParOf" srcId="{E840F544-C9FD-407E-AE2F-E14EF2D94F98}" destId="{60439A03-23B0-4E88-A407-0719019AD534}" srcOrd="2" destOrd="0" presId="urn:microsoft.com/office/officeart/2008/layout/NameandTitleOrganizationalChart"/>
    <dgm:cxn modelId="{95B88745-E4A3-4342-8CDE-F29CFF11794C}" type="presParOf" srcId="{8A7C43D6-854C-4D6A-B054-A4788CB7B907}" destId="{7B59EBBE-1E24-4ED7-84A3-AC457B1461D9}" srcOrd="4" destOrd="0" presId="urn:microsoft.com/office/officeart/2008/layout/NameandTitleOrganizationalChart"/>
    <dgm:cxn modelId="{2F293ABB-D7A3-41BD-BB78-51E3D5F513A5}" type="presParOf" srcId="{8A7C43D6-854C-4D6A-B054-A4788CB7B907}" destId="{24F5F20D-E0DA-4387-90F5-B6C575998CDD}" srcOrd="5" destOrd="0" presId="urn:microsoft.com/office/officeart/2008/layout/NameandTitleOrganizationalChart"/>
    <dgm:cxn modelId="{26B75C14-E52C-481C-B1D9-F0CF5A7C293C}" type="presParOf" srcId="{24F5F20D-E0DA-4387-90F5-B6C575998CDD}" destId="{33166EC0-D0B1-4715-B19E-1120B4CD4B72}" srcOrd="0" destOrd="0" presId="urn:microsoft.com/office/officeart/2008/layout/NameandTitleOrganizationalChart"/>
    <dgm:cxn modelId="{AB5F2ACC-9EDC-42BC-8C2E-3DFFAD85EE36}" type="presParOf" srcId="{33166EC0-D0B1-4715-B19E-1120B4CD4B72}" destId="{353067D1-C7DC-481B-8FF1-94A28EC1EE73}" srcOrd="0" destOrd="0" presId="urn:microsoft.com/office/officeart/2008/layout/NameandTitleOrganizationalChart"/>
    <dgm:cxn modelId="{46881423-F57F-4A95-BF85-3172633F889C}" type="presParOf" srcId="{33166EC0-D0B1-4715-B19E-1120B4CD4B72}" destId="{CB2C1C4E-01EE-48A6-8C21-1B685FFF8037}" srcOrd="1" destOrd="0" presId="urn:microsoft.com/office/officeart/2008/layout/NameandTitleOrganizationalChart"/>
    <dgm:cxn modelId="{96D1E43E-E320-47D4-9BB5-95278B575E47}" type="presParOf" srcId="{33166EC0-D0B1-4715-B19E-1120B4CD4B72}" destId="{32C5C0EA-BB73-4284-ACEA-E2E40ADDD6C2}" srcOrd="2" destOrd="0" presId="urn:microsoft.com/office/officeart/2008/layout/NameandTitleOrganizationalChart"/>
    <dgm:cxn modelId="{4CE8FE36-7946-4169-850C-FC47FD3E2106}" type="presParOf" srcId="{24F5F20D-E0DA-4387-90F5-B6C575998CDD}" destId="{4197ED29-A76D-4E7C-A8FB-EA1F93E4168B}" srcOrd="1" destOrd="0" presId="urn:microsoft.com/office/officeart/2008/layout/NameandTitleOrganizationalChart"/>
    <dgm:cxn modelId="{976786E9-6D0E-4BB8-B5D6-A2A3214BB8F9}" type="presParOf" srcId="{24F5F20D-E0DA-4387-90F5-B6C575998CDD}" destId="{DF8A7EEE-2181-4E4F-98FF-5FC0B6AC4D83}" srcOrd="2" destOrd="0" presId="urn:microsoft.com/office/officeart/2008/layout/NameandTitleOrganizationalChart"/>
    <dgm:cxn modelId="{4121384F-5137-4352-8CD5-D1EA45A75305}" type="presParOf" srcId="{8A7C43D6-854C-4D6A-B054-A4788CB7B907}" destId="{75D57676-DE8B-4065-860C-AA9C08219DE0}" srcOrd="6" destOrd="0" presId="urn:microsoft.com/office/officeart/2008/layout/NameandTitleOrganizationalChart"/>
    <dgm:cxn modelId="{2898D753-CC78-4AA9-B672-B2E170D64048}" type="presParOf" srcId="{8A7C43D6-854C-4D6A-B054-A4788CB7B907}" destId="{2FDC84E3-822A-4A17-AC10-44091AAAE571}" srcOrd="7" destOrd="0" presId="urn:microsoft.com/office/officeart/2008/layout/NameandTitleOrganizationalChart"/>
    <dgm:cxn modelId="{C65135B8-CE78-4763-87B2-DFC135491056}" type="presParOf" srcId="{2FDC84E3-822A-4A17-AC10-44091AAAE571}" destId="{E565CB1B-FAA9-4022-A094-C41570896C40}" srcOrd="0" destOrd="0" presId="urn:microsoft.com/office/officeart/2008/layout/NameandTitleOrganizationalChart"/>
    <dgm:cxn modelId="{E5062E59-C70B-4CE4-B545-73DA7FE12B33}" type="presParOf" srcId="{E565CB1B-FAA9-4022-A094-C41570896C40}" destId="{E87C39B2-A73E-447C-95A5-F05501ABA3FB}" srcOrd="0" destOrd="0" presId="urn:microsoft.com/office/officeart/2008/layout/NameandTitleOrganizationalChart"/>
    <dgm:cxn modelId="{CA1BEE02-28AC-4FB2-9C46-38000806E422}" type="presParOf" srcId="{E565CB1B-FAA9-4022-A094-C41570896C40}" destId="{B8290F58-095B-427D-BE53-B386AF245AC6}" srcOrd="1" destOrd="0" presId="urn:microsoft.com/office/officeart/2008/layout/NameandTitleOrganizationalChart"/>
    <dgm:cxn modelId="{7CAE7DD6-EF75-41BF-B45D-7BB456B91F27}" type="presParOf" srcId="{E565CB1B-FAA9-4022-A094-C41570896C40}" destId="{F38D6C17-2417-4EF6-890A-700CA93C9450}" srcOrd="2" destOrd="0" presId="urn:microsoft.com/office/officeart/2008/layout/NameandTitleOrganizationalChart"/>
    <dgm:cxn modelId="{E04A1F68-0A3C-4045-9B5B-0C55A3B00D14}" type="presParOf" srcId="{2FDC84E3-822A-4A17-AC10-44091AAAE571}" destId="{C6C72805-8F7C-4A30-A8C3-6879888B14B5}" srcOrd="1" destOrd="0" presId="urn:microsoft.com/office/officeart/2008/layout/NameandTitleOrganizationalChart"/>
    <dgm:cxn modelId="{D2A9F389-7F48-465D-B9B9-EEEAE873DFD2}" type="presParOf" srcId="{2FDC84E3-822A-4A17-AC10-44091AAAE571}" destId="{C054BC08-6EA8-4FA7-A71B-610D709CBC8A}" srcOrd="2" destOrd="0" presId="urn:microsoft.com/office/officeart/2008/layout/NameandTitleOrganizationalChart"/>
    <dgm:cxn modelId="{6F592EA4-81BC-4BA8-A9AF-94C6D8C02C20}" type="presParOf" srcId="{8C178133-C511-43CB-8F0C-F5596D638818}" destId="{2A42F79A-2297-49E1-B4CE-8E0CC5D1D5A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C10D2-608C-40C2-BB8C-90A6C81BB883}">
      <dsp:nvSpPr>
        <dsp:cNvPr id="0" name=""/>
        <dsp:cNvSpPr/>
      </dsp:nvSpPr>
      <dsp:spPr>
        <a:xfrm>
          <a:off x="4064000" y="2534911"/>
          <a:ext cx="3319185" cy="330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773"/>
              </a:lnTo>
              <a:lnTo>
                <a:pt x="3319185" y="168773"/>
              </a:lnTo>
              <a:lnTo>
                <a:pt x="3319185" y="330252"/>
              </a:lnTo>
            </a:path>
          </a:pathLst>
        </a:cu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57676-DE8B-4065-860C-AA9C08219DE0}">
      <dsp:nvSpPr>
        <dsp:cNvPr id="0" name=""/>
        <dsp:cNvSpPr/>
      </dsp:nvSpPr>
      <dsp:spPr>
        <a:xfrm>
          <a:off x="4064000" y="2534911"/>
          <a:ext cx="1659592" cy="330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773"/>
              </a:lnTo>
              <a:lnTo>
                <a:pt x="1659592" y="168773"/>
              </a:lnTo>
              <a:lnTo>
                <a:pt x="1659592" y="330252"/>
              </a:lnTo>
            </a:path>
          </a:pathLst>
        </a:cu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59EBBE-1E24-4ED7-84A3-AC457B1461D9}">
      <dsp:nvSpPr>
        <dsp:cNvPr id="0" name=""/>
        <dsp:cNvSpPr/>
      </dsp:nvSpPr>
      <dsp:spPr>
        <a:xfrm>
          <a:off x="4018279" y="2534911"/>
          <a:ext cx="91440" cy="3302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0252"/>
              </a:lnTo>
            </a:path>
          </a:pathLst>
        </a:cu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6CBBF-A9E8-4272-AD67-57AD5E04143C}">
      <dsp:nvSpPr>
        <dsp:cNvPr id="0" name=""/>
        <dsp:cNvSpPr/>
      </dsp:nvSpPr>
      <dsp:spPr>
        <a:xfrm>
          <a:off x="2404407" y="2534911"/>
          <a:ext cx="1659592" cy="330252"/>
        </a:xfrm>
        <a:custGeom>
          <a:avLst/>
          <a:gdLst/>
          <a:ahLst/>
          <a:cxnLst/>
          <a:rect l="0" t="0" r="0" b="0"/>
          <a:pathLst>
            <a:path>
              <a:moveTo>
                <a:pt x="1659592" y="0"/>
              </a:moveTo>
              <a:lnTo>
                <a:pt x="1659592" y="168773"/>
              </a:lnTo>
              <a:lnTo>
                <a:pt x="0" y="168773"/>
              </a:lnTo>
              <a:lnTo>
                <a:pt x="0" y="330252"/>
              </a:lnTo>
            </a:path>
          </a:pathLst>
        </a:cu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158C5-6DD2-4789-89D1-1B8B98059DEA}">
      <dsp:nvSpPr>
        <dsp:cNvPr id="0" name=""/>
        <dsp:cNvSpPr/>
      </dsp:nvSpPr>
      <dsp:spPr>
        <a:xfrm>
          <a:off x="744814" y="2534911"/>
          <a:ext cx="3319185" cy="330252"/>
        </a:xfrm>
        <a:custGeom>
          <a:avLst/>
          <a:gdLst/>
          <a:ahLst/>
          <a:cxnLst/>
          <a:rect l="0" t="0" r="0" b="0"/>
          <a:pathLst>
            <a:path>
              <a:moveTo>
                <a:pt x="3319185" y="0"/>
              </a:moveTo>
              <a:lnTo>
                <a:pt x="3319185" y="168773"/>
              </a:lnTo>
              <a:lnTo>
                <a:pt x="0" y="168773"/>
              </a:lnTo>
              <a:lnTo>
                <a:pt x="0" y="330252"/>
              </a:lnTo>
            </a:path>
          </a:pathLst>
        </a:cu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886C3-5BFF-4C9F-BB3C-77A8119B7924}">
      <dsp:nvSpPr>
        <dsp:cNvPr id="0" name=""/>
        <dsp:cNvSpPr/>
      </dsp:nvSpPr>
      <dsp:spPr>
        <a:xfrm>
          <a:off x="3395682" y="1842860"/>
          <a:ext cx="1336635" cy="6920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9765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2004</a:t>
          </a:r>
        </a:p>
      </dsp:txBody>
      <dsp:txXfrm>
        <a:off x="3395682" y="1842860"/>
        <a:ext cx="1336635" cy="692050"/>
      </dsp:txXfrm>
    </dsp:sp>
    <dsp:sp modelId="{A90192F1-C9DA-483B-AE11-ED0A774F0BA3}">
      <dsp:nvSpPr>
        <dsp:cNvPr id="0" name=""/>
        <dsp:cNvSpPr/>
      </dsp:nvSpPr>
      <dsp:spPr>
        <a:xfrm flipH="1">
          <a:off x="3586704" y="2382301"/>
          <a:ext cx="785925" cy="91484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marL="0" lvl="0" indent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86704" y="2382301"/>
        <a:ext cx="785925" cy="91484"/>
      </dsp:txXfrm>
    </dsp:sp>
    <dsp:sp modelId="{6550C257-25FA-4EBA-8CE3-E7F41F56C0B4}">
      <dsp:nvSpPr>
        <dsp:cNvPr id="0" name=""/>
        <dsp:cNvSpPr/>
      </dsp:nvSpPr>
      <dsp:spPr>
        <a:xfrm>
          <a:off x="76496" y="2865163"/>
          <a:ext cx="1336635" cy="6920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9765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Jan</a:t>
          </a:r>
        </a:p>
      </dsp:txBody>
      <dsp:txXfrm>
        <a:off x="76496" y="2865163"/>
        <a:ext cx="1336635" cy="692050"/>
      </dsp:txXfrm>
    </dsp:sp>
    <dsp:sp modelId="{058278E5-94C5-4BE4-AC5D-3E8554F9C4CF}">
      <dsp:nvSpPr>
        <dsp:cNvPr id="0" name=""/>
        <dsp:cNvSpPr/>
      </dsp:nvSpPr>
      <dsp:spPr>
        <a:xfrm>
          <a:off x="76932" y="3451167"/>
          <a:ext cx="874536" cy="114077"/>
        </a:xfrm>
        <a:prstGeom prst="rect">
          <a:avLst/>
        </a:prstGeom>
        <a:solidFill>
          <a:srgbClr val="FFFF00">
            <a:alpha val="90000"/>
          </a:srgb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6932" y="3451167"/>
        <a:ext cx="874536" cy="114077"/>
      </dsp:txXfrm>
    </dsp:sp>
    <dsp:sp modelId="{80A5441A-327B-40AF-8778-888A47C9FD80}">
      <dsp:nvSpPr>
        <dsp:cNvPr id="0" name=""/>
        <dsp:cNvSpPr/>
      </dsp:nvSpPr>
      <dsp:spPr>
        <a:xfrm>
          <a:off x="1736089" y="2865163"/>
          <a:ext cx="1336635" cy="692050"/>
        </a:xfrm>
        <a:prstGeom prst="rect">
          <a:avLst/>
        </a:prstGeom>
        <a:solidFill>
          <a:schemeClr val="accent4">
            <a:hueOff val="-842976"/>
            <a:satOff val="-10222"/>
            <a:lumOff val="4657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9765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Apr</a:t>
          </a:r>
        </a:p>
      </dsp:txBody>
      <dsp:txXfrm>
        <a:off x="1736089" y="2865163"/>
        <a:ext cx="1336635" cy="692050"/>
      </dsp:txXfrm>
    </dsp:sp>
    <dsp:sp modelId="{897FBF2F-0A2D-4DD2-8C01-F51E2ECA02D1}">
      <dsp:nvSpPr>
        <dsp:cNvPr id="0" name=""/>
        <dsp:cNvSpPr/>
      </dsp:nvSpPr>
      <dsp:spPr>
        <a:xfrm>
          <a:off x="1736525" y="3451167"/>
          <a:ext cx="874536" cy="114077"/>
        </a:xfrm>
        <a:prstGeom prst="rect">
          <a:avLst/>
        </a:prstGeom>
        <a:solidFill>
          <a:srgbClr val="FFFF00">
            <a:alpha val="90000"/>
          </a:srgb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736525" y="3451167"/>
        <a:ext cx="874536" cy="114077"/>
      </dsp:txXfrm>
    </dsp:sp>
    <dsp:sp modelId="{353067D1-C7DC-481B-8FF1-94A28EC1EE73}">
      <dsp:nvSpPr>
        <dsp:cNvPr id="0" name=""/>
        <dsp:cNvSpPr/>
      </dsp:nvSpPr>
      <dsp:spPr>
        <a:xfrm>
          <a:off x="3395682" y="2865163"/>
          <a:ext cx="1336635" cy="692050"/>
        </a:xfrm>
        <a:prstGeom prst="rect">
          <a:avLst/>
        </a:prstGeom>
        <a:solidFill>
          <a:schemeClr val="accent4">
            <a:hueOff val="-1685952"/>
            <a:satOff val="-20444"/>
            <a:lumOff val="9314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9765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Jul</a:t>
          </a:r>
        </a:p>
      </dsp:txBody>
      <dsp:txXfrm>
        <a:off x="3395682" y="2865163"/>
        <a:ext cx="1336635" cy="692050"/>
      </dsp:txXfrm>
    </dsp:sp>
    <dsp:sp modelId="{CB2C1C4E-01EE-48A6-8C21-1B685FFF8037}">
      <dsp:nvSpPr>
        <dsp:cNvPr id="0" name=""/>
        <dsp:cNvSpPr/>
      </dsp:nvSpPr>
      <dsp:spPr>
        <a:xfrm>
          <a:off x="3396117" y="3451167"/>
          <a:ext cx="874536" cy="114077"/>
        </a:xfrm>
        <a:prstGeom prst="rect">
          <a:avLst/>
        </a:prstGeom>
        <a:solidFill>
          <a:srgbClr val="FFFF00">
            <a:alpha val="90000"/>
          </a:srgb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396117" y="3451167"/>
        <a:ext cx="874536" cy="114077"/>
      </dsp:txXfrm>
    </dsp:sp>
    <dsp:sp modelId="{E87C39B2-A73E-447C-95A5-F05501ABA3FB}">
      <dsp:nvSpPr>
        <dsp:cNvPr id="0" name=""/>
        <dsp:cNvSpPr/>
      </dsp:nvSpPr>
      <dsp:spPr>
        <a:xfrm>
          <a:off x="5055274" y="2865163"/>
          <a:ext cx="1336635" cy="692050"/>
        </a:xfrm>
        <a:prstGeom prst="rect">
          <a:avLst/>
        </a:prstGeom>
        <a:solidFill>
          <a:schemeClr val="accent4">
            <a:hueOff val="-2528928"/>
            <a:satOff val="-30666"/>
            <a:lumOff val="13971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9765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Oct</a:t>
          </a:r>
          <a:endParaRPr lang="en-US" sz="3600" kern="1200" dirty="0"/>
        </a:p>
      </dsp:txBody>
      <dsp:txXfrm>
        <a:off x="5055274" y="2865163"/>
        <a:ext cx="1336635" cy="692050"/>
      </dsp:txXfrm>
    </dsp:sp>
    <dsp:sp modelId="{B8290F58-095B-427D-BE53-B386AF245AC6}">
      <dsp:nvSpPr>
        <dsp:cNvPr id="0" name=""/>
        <dsp:cNvSpPr/>
      </dsp:nvSpPr>
      <dsp:spPr>
        <a:xfrm>
          <a:off x="5055710" y="3451167"/>
          <a:ext cx="874536" cy="114077"/>
        </a:xfrm>
        <a:prstGeom prst="rect">
          <a:avLst/>
        </a:prstGeom>
        <a:solidFill>
          <a:srgbClr val="FFFF00">
            <a:alpha val="90000"/>
          </a:srgb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055710" y="3451167"/>
        <a:ext cx="874536" cy="114077"/>
      </dsp:txXfrm>
    </dsp:sp>
    <dsp:sp modelId="{BF918DC7-8F26-4D60-BB6D-503CD87800A1}">
      <dsp:nvSpPr>
        <dsp:cNvPr id="0" name=""/>
        <dsp:cNvSpPr/>
      </dsp:nvSpPr>
      <dsp:spPr>
        <a:xfrm>
          <a:off x="6714867" y="2865163"/>
          <a:ext cx="1336635" cy="692050"/>
        </a:xfrm>
        <a:prstGeom prst="rect">
          <a:avLst/>
        </a:prstGeom>
        <a:solidFill>
          <a:schemeClr val="accent4">
            <a:hueOff val="-3371905"/>
            <a:satOff val="-40888"/>
            <a:lumOff val="18628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97656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Dec</a:t>
          </a:r>
          <a:endParaRPr lang="en-US" sz="3600" kern="1200" dirty="0"/>
        </a:p>
      </dsp:txBody>
      <dsp:txXfrm>
        <a:off x="6714867" y="2865163"/>
        <a:ext cx="1336635" cy="692050"/>
      </dsp:txXfrm>
    </dsp:sp>
    <dsp:sp modelId="{D9E88D33-673B-424B-B568-6D134F30C616}">
      <dsp:nvSpPr>
        <dsp:cNvPr id="0" name=""/>
        <dsp:cNvSpPr/>
      </dsp:nvSpPr>
      <dsp:spPr>
        <a:xfrm>
          <a:off x="6715303" y="3451167"/>
          <a:ext cx="874536" cy="114077"/>
        </a:xfrm>
        <a:prstGeom prst="rect">
          <a:avLst/>
        </a:prstGeom>
        <a:solidFill>
          <a:srgbClr val="FFFF00">
            <a:alpha val="90000"/>
          </a:srgb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6715303" y="3451167"/>
        <a:ext cx="874536" cy="114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57676-DE8B-4065-860C-AA9C08219DE0}">
      <dsp:nvSpPr>
        <dsp:cNvPr id="0" name=""/>
        <dsp:cNvSpPr/>
      </dsp:nvSpPr>
      <dsp:spPr>
        <a:xfrm>
          <a:off x="4064000" y="2489336"/>
          <a:ext cx="3139842" cy="416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872"/>
              </a:lnTo>
              <a:lnTo>
                <a:pt x="3139842" y="212872"/>
              </a:lnTo>
              <a:lnTo>
                <a:pt x="3139842" y="416543"/>
              </a:lnTo>
            </a:path>
          </a:pathLst>
        </a:cu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59EBBE-1E24-4ED7-84A3-AC457B1461D9}">
      <dsp:nvSpPr>
        <dsp:cNvPr id="0" name=""/>
        <dsp:cNvSpPr/>
      </dsp:nvSpPr>
      <dsp:spPr>
        <a:xfrm>
          <a:off x="4064000" y="2489336"/>
          <a:ext cx="1046614" cy="416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872"/>
              </a:lnTo>
              <a:lnTo>
                <a:pt x="1046614" y="212872"/>
              </a:lnTo>
              <a:lnTo>
                <a:pt x="1046614" y="416543"/>
              </a:lnTo>
            </a:path>
          </a:pathLst>
        </a:cu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6CBBF-A9E8-4272-AD67-57AD5E04143C}">
      <dsp:nvSpPr>
        <dsp:cNvPr id="0" name=""/>
        <dsp:cNvSpPr/>
      </dsp:nvSpPr>
      <dsp:spPr>
        <a:xfrm>
          <a:off x="3017385" y="2489336"/>
          <a:ext cx="1046614" cy="416543"/>
        </a:xfrm>
        <a:custGeom>
          <a:avLst/>
          <a:gdLst/>
          <a:ahLst/>
          <a:cxnLst/>
          <a:rect l="0" t="0" r="0" b="0"/>
          <a:pathLst>
            <a:path>
              <a:moveTo>
                <a:pt x="1046614" y="0"/>
              </a:moveTo>
              <a:lnTo>
                <a:pt x="1046614" y="212872"/>
              </a:lnTo>
              <a:lnTo>
                <a:pt x="0" y="212872"/>
              </a:lnTo>
              <a:lnTo>
                <a:pt x="0" y="416543"/>
              </a:lnTo>
            </a:path>
          </a:pathLst>
        </a:cu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158C5-6DD2-4789-89D1-1B8B98059DEA}">
      <dsp:nvSpPr>
        <dsp:cNvPr id="0" name=""/>
        <dsp:cNvSpPr/>
      </dsp:nvSpPr>
      <dsp:spPr>
        <a:xfrm>
          <a:off x="924157" y="2489336"/>
          <a:ext cx="3139842" cy="416543"/>
        </a:xfrm>
        <a:custGeom>
          <a:avLst/>
          <a:gdLst/>
          <a:ahLst/>
          <a:cxnLst/>
          <a:rect l="0" t="0" r="0" b="0"/>
          <a:pathLst>
            <a:path>
              <a:moveTo>
                <a:pt x="3139842" y="0"/>
              </a:moveTo>
              <a:lnTo>
                <a:pt x="3139842" y="212872"/>
              </a:lnTo>
              <a:lnTo>
                <a:pt x="0" y="212872"/>
              </a:lnTo>
              <a:lnTo>
                <a:pt x="0" y="416543"/>
              </a:lnTo>
            </a:path>
          </a:pathLst>
        </a:cu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886C3-5BFF-4C9F-BB3C-77A8119B7924}">
      <dsp:nvSpPr>
        <dsp:cNvPr id="0" name=""/>
        <dsp:cNvSpPr/>
      </dsp:nvSpPr>
      <dsp:spPr>
        <a:xfrm>
          <a:off x="2522392" y="1616460"/>
          <a:ext cx="3083215" cy="8728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123173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July, 1</a:t>
          </a:r>
          <a:r>
            <a:rPr lang="en-US" sz="4000" kern="1200" baseline="30000" dirty="0"/>
            <a:t>st</a:t>
          </a:r>
          <a:r>
            <a:rPr lang="en-US" sz="4000" kern="1200" dirty="0"/>
            <a:t> week</a:t>
          </a:r>
        </a:p>
      </dsp:txBody>
      <dsp:txXfrm>
        <a:off x="2522392" y="1616460"/>
        <a:ext cx="3083215" cy="872876"/>
      </dsp:txXfrm>
    </dsp:sp>
    <dsp:sp modelId="{A90192F1-C9DA-483B-AE11-ED0A774F0BA3}">
      <dsp:nvSpPr>
        <dsp:cNvPr id="0" name=""/>
        <dsp:cNvSpPr/>
      </dsp:nvSpPr>
      <dsp:spPr>
        <a:xfrm flipH="1">
          <a:off x="3461992" y="2296851"/>
          <a:ext cx="991280" cy="115388"/>
        </a:xfrm>
        <a:prstGeom prst="rect">
          <a:avLst/>
        </a:prstGeom>
        <a:solidFill>
          <a:schemeClr val="accent3">
            <a:alpha val="9000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3810" rIns="15240" bIns="3810" numCol="1" spcCol="1270" anchor="ctr" anchorCtr="0">
          <a:noAutofit/>
        </a:bodyPr>
        <a:lstStyle/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461992" y="2296851"/>
        <a:ext cx="991280" cy="115388"/>
      </dsp:txXfrm>
    </dsp:sp>
    <dsp:sp modelId="{6550C257-25FA-4EBA-8CE3-E7F41F56C0B4}">
      <dsp:nvSpPr>
        <dsp:cNvPr id="0" name=""/>
        <dsp:cNvSpPr/>
      </dsp:nvSpPr>
      <dsp:spPr>
        <a:xfrm>
          <a:off x="81214" y="2905880"/>
          <a:ext cx="1685885" cy="8728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123173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2004</a:t>
          </a:r>
        </a:p>
      </dsp:txBody>
      <dsp:txXfrm>
        <a:off x="81214" y="2905880"/>
        <a:ext cx="1685885" cy="872876"/>
      </dsp:txXfrm>
    </dsp:sp>
    <dsp:sp modelId="{058278E5-94C5-4BE4-AC5D-3E8554F9C4CF}">
      <dsp:nvSpPr>
        <dsp:cNvPr id="0" name=""/>
        <dsp:cNvSpPr/>
      </dsp:nvSpPr>
      <dsp:spPr>
        <a:xfrm>
          <a:off x="81764" y="3645001"/>
          <a:ext cx="1103044" cy="143885"/>
        </a:xfrm>
        <a:prstGeom prst="rect">
          <a:avLst/>
        </a:pr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1764" y="3645001"/>
        <a:ext cx="1103044" cy="143885"/>
      </dsp:txXfrm>
    </dsp:sp>
    <dsp:sp modelId="{80A5441A-327B-40AF-8778-888A47C9FD80}">
      <dsp:nvSpPr>
        <dsp:cNvPr id="0" name=""/>
        <dsp:cNvSpPr/>
      </dsp:nvSpPr>
      <dsp:spPr>
        <a:xfrm>
          <a:off x="2174442" y="2905880"/>
          <a:ext cx="1685885" cy="872876"/>
        </a:xfrm>
        <a:prstGeom prst="rect">
          <a:avLst/>
        </a:prstGeom>
        <a:solidFill>
          <a:schemeClr val="accent4">
            <a:hueOff val="-1123968"/>
            <a:satOff val="-13629"/>
            <a:lumOff val="6209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123173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2005</a:t>
          </a:r>
        </a:p>
      </dsp:txBody>
      <dsp:txXfrm>
        <a:off x="2174442" y="2905880"/>
        <a:ext cx="1685885" cy="872876"/>
      </dsp:txXfrm>
    </dsp:sp>
    <dsp:sp modelId="{897FBF2F-0A2D-4DD2-8C01-F51E2ECA02D1}">
      <dsp:nvSpPr>
        <dsp:cNvPr id="0" name=""/>
        <dsp:cNvSpPr/>
      </dsp:nvSpPr>
      <dsp:spPr>
        <a:xfrm>
          <a:off x="2174992" y="3645001"/>
          <a:ext cx="1103044" cy="143885"/>
        </a:xfrm>
        <a:prstGeom prst="rect">
          <a:avLst/>
        </a:pr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74992" y="3645001"/>
        <a:ext cx="1103044" cy="143885"/>
      </dsp:txXfrm>
    </dsp:sp>
    <dsp:sp modelId="{353067D1-C7DC-481B-8FF1-94A28EC1EE73}">
      <dsp:nvSpPr>
        <dsp:cNvPr id="0" name=""/>
        <dsp:cNvSpPr/>
      </dsp:nvSpPr>
      <dsp:spPr>
        <a:xfrm>
          <a:off x="4267671" y="2905880"/>
          <a:ext cx="1685885" cy="872876"/>
        </a:xfrm>
        <a:prstGeom prst="rect">
          <a:avLst/>
        </a:prstGeom>
        <a:solidFill>
          <a:schemeClr val="accent4">
            <a:hueOff val="-2247936"/>
            <a:satOff val="-27259"/>
            <a:lumOff val="12419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123173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2006</a:t>
          </a:r>
        </a:p>
      </dsp:txBody>
      <dsp:txXfrm>
        <a:off x="4267671" y="2905880"/>
        <a:ext cx="1685885" cy="872876"/>
      </dsp:txXfrm>
    </dsp:sp>
    <dsp:sp modelId="{CB2C1C4E-01EE-48A6-8C21-1B685FFF8037}">
      <dsp:nvSpPr>
        <dsp:cNvPr id="0" name=""/>
        <dsp:cNvSpPr/>
      </dsp:nvSpPr>
      <dsp:spPr>
        <a:xfrm>
          <a:off x="4268220" y="3645001"/>
          <a:ext cx="1103044" cy="143885"/>
        </a:xfrm>
        <a:prstGeom prst="rect">
          <a:avLst/>
        </a:pr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268220" y="3645001"/>
        <a:ext cx="1103044" cy="143885"/>
      </dsp:txXfrm>
    </dsp:sp>
    <dsp:sp modelId="{E87C39B2-A73E-447C-95A5-F05501ABA3FB}">
      <dsp:nvSpPr>
        <dsp:cNvPr id="0" name=""/>
        <dsp:cNvSpPr/>
      </dsp:nvSpPr>
      <dsp:spPr>
        <a:xfrm>
          <a:off x="6360899" y="2905880"/>
          <a:ext cx="1685885" cy="872876"/>
        </a:xfrm>
        <a:prstGeom prst="rect">
          <a:avLst/>
        </a:prstGeom>
        <a:solidFill>
          <a:schemeClr val="accent4">
            <a:hueOff val="-3371905"/>
            <a:satOff val="-40888"/>
            <a:lumOff val="18628"/>
            <a:alphaOff val="0"/>
          </a:schemeClr>
        </a:solid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123173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2007</a:t>
          </a:r>
          <a:endParaRPr lang="en-US" sz="4000" kern="1200" dirty="0"/>
        </a:p>
      </dsp:txBody>
      <dsp:txXfrm>
        <a:off x="6360899" y="2905880"/>
        <a:ext cx="1685885" cy="872876"/>
      </dsp:txXfrm>
    </dsp:sp>
    <dsp:sp modelId="{B8290F58-095B-427D-BE53-B386AF245AC6}">
      <dsp:nvSpPr>
        <dsp:cNvPr id="0" name=""/>
        <dsp:cNvSpPr/>
      </dsp:nvSpPr>
      <dsp:spPr>
        <a:xfrm>
          <a:off x="6361449" y="3645001"/>
          <a:ext cx="1103044" cy="143885"/>
        </a:xfrm>
        <a:prstGeom prst="rect">
          <a:avLst/>
        </a:prstGeom>
        <a:noFill/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361449" y="3645001"/>
        <a:ext cx="1103044" cy="143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52EC318E-CE2E-4EFF-B333-4204327751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221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telfolie_TUD_weiß-blau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br>
              <a:rPr sz="800"/>
            </a:br>
            <a:r>
              <a:rPr lang="de-DE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99A3E267-4883-43C2-829C-900AEF829912}" type="slidenum">
              <a:rPr lang="de-DE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‹#›</a:t>
            </a:fld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Grafik 8"/>
          <p:cNvPicPr/>
          <p:nvPr/>
        </p:nvPicPr>
        <p:blipFill>
          <a:blip r:embed="rId3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3" name="Grafik 12"/>
          <p:cNvPicPr/>
          <p:nvPr/>
        </p:nvPicPr>
        <p:blipFill>
          <a:blip r:embed="rId4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pic>
        <p:nvPicPr>
          <p:cNvPr id="4" name="Grafik 13"/>
          <p:cNvPicPr/>
          <p:nvPr/>
        </p:nvPicPr>
        <p:blipFill>
          <a:blip r:embed="rId5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5" name="Grafik 11"/>
          <p:cNvPicPr/>
          <p:nvPr/>
        </p:nvPicPr>
        <p:blipFill>
          <a:blip r:embed="rId6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  <p:sp>
        <p:nvSpPr>
          <p:cNvPr id="6" name="Rechteck 12"/>
          <p:cNvSpPr/>
          <p:nvPr/>
        </p:nvSpPr>
        <p:spPr>
          <a:xfrm>
            <a:off x="0" y="1204920"/>
            <a:ext cx="12189240" cy="5650200"/>
          </a:xfrm>
          <a:prstGeom prst="rect">
            <a:avLst/>
          </a:prstGeom>
          <a:gradFill rotWithShape="0">
            <a:gsLst>
              <a:gs pos="14000">
                <a:srgbClr val="0069B4"/>
              </a:gs>
              <a:gs pos="100000">
                <a:srgbClr val="00305D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82296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Open Sans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br>
              <a:rPr sz="800"/>
            </a:br>
            <a:r>
              <a:rPr lang="de-DE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0DCA15F9-164F-4B40-B337-B05B04AEAB67}" type="slidenum">
              <a:rPr lang="de-DE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‹#›</a:t>
            </a:fld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" name="Grafik 8"/>
          <p:cNvPicPr/>
          <p:nvPr/>
        </p:nvPicPr>
        <p:blipFill>
          <a:blip r:embed="rId3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9" name="Grafik 12"/>
          <p:cNvPicPr/>
          <p:nvPr/>
        </p:nvPicPr>
        <p:blipFill>
          <a:blip r:embed="rId4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20" name="Rechteck 13"/>
          <p:cNvSpPr/>
          <p:nvPr/>
        </p:nvSpPr>
        <p:spPr>
          <a:xfrm>
            <a:off x="3152160" y="2563920"/>
            <a:ext cx="9047880" cy="4314960"/>
          </a:xfrm>
          <a:custGeom>
            <a:avLst/>
            <a:gdLst>
              <a:gd name="textAreaLeft" fmla="*/ 0 w 9047880"/>
              <a:gd name="textAreaRight" fmla="*/ 9050760 w 9047880"/>
              <a:gd name="textAreaTop" fmla="*/ 0 h 4314960"/>
              <a:gd name="textAreaBottom" fmla="*/ 4317840 h 4314960"/>
            </a:gdLst>
            <a:ahLst/>
            <a:cxnLst/>
            <a:rect l="textAreaLeft" t="textAreaTop" r="textAreaRight" b="textAreaBottom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822960">
              <a:lnSpc>
                <a:spcPct val="100000"/>
              </a:lnSpc>
            </a:pPr>
            <a:endParaRPr lang="de-DE" sz="1620" b="0" u="none" strike="noStrike">
              <a:solidFill>
                <a:schemeClr val="lt1"/>
              </a:solidFill>
              <a:uFillTx/>
              <a:latin typeface="Open Sans"/>
            </a:endParaRPr>
          </a:p>
        </p:txBody>
      </p:sp>
      <p:sp>
        <p:nvSpPr>
          <p:cNvPr id="21" name="Rechteck 9"/>
          <p:cNvSpPr/>
          <p:nvPr/>
        </p:nvSpPr>
        <p:spPr>
          <a:xfrm>
            <a:off x="0" y="3692520"/>
            <a:ext cx="9552960" cy="3182760"/>
          </a:xfrm>
          <a:custGeom>
            <a:avLst/>
            <a:gdLst>
              <a:gd name="textAreaLeft" fmla="*/ 0 w 9552960"/>
              <a:gd name="textAreaRight" fmla="*/ 9555840 w 9552960"/>
              <a:gd name="textAreaTop" fmla="*/ 0 h 3182760"/>
              <a:gd name="textAreaBottom" fmla="*/ 3185640 h 3182760"/>
            </a:gdLst>
            <a:ahLst/>
            <a:cxnLst/>
            <a:rect l="textAreaLeft" t="textAreaTop" r="textAreaRight" b="textAreaBottom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822960">
              <a:lnSpc>
                <a:spcPct val="100000"/>
              </a:lnSpc>
            </a:pPr>
            <a:r>
              <a:rPr lang="de-DE" sz="1620" b="0" u="none" strike="noStrike">
                <a:solidFill>
                  <a:schemeClr val="lt1"/>
                </a:solidFill>
                <a:uFillTx/>
                <a:latin typeface="Open Sans"/>
              </a:rPr>
              <a:t> </a:t>
            </a:r>
            <a:endParaRPr lang="en-US" sz="162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" name="Rechteck 8"/>
          <p:cNvSpPr/>
          <p:nvPr/>
        </p:nvSpPr>
        <p:spPr>
          <a:xfrm>
            <a:off x="-720" y="2302200"/>
            <a:ext cx="6017760" cy="4579200"/>
          </a:xfrm>
          <a:custGeom>
            <a:avLst/>
            <a:gdLst>
              <a:gd name="textAreaLeft" fmla="*/ 0 w 6017760"/>
              <a:gd name="textAreaRight" fmla="*/ 6020640 w 6017760"/>
              <a:gd name="textAreaTop" fmla="*/ 0 h 4579200"/>
              <a:gd name="textAreaBottom" fmla="*/ 4582080 h 4579200"/>
            </a:gdLst>
            <a:ahLst/>
            <a:cxnLst/>
            <a:rect l="textAreaLeft" t="textAreaTop" r="textAreaRight" b="textAreaBottom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 defTabSz="822960">
              <a:lnSpc>
                <a:spcPct val="100000"/>
              </a:lnSpc>
            </a:pPr>
            <a:endParaRPr lang="de-DE" sz="1620" b="0" u="none" strike="noStrike">
              <a:solidFill>
                <a:schemeClr val="lt1"/>
              </a:solidFill>
              <a:uFillTx/>
              <a:latin typeface="Open Sans"/>
            </a:endParaRPr>
          </a:p>
        </p:txBody>
      </p:sp>
      <p:pic>
        <p:nvPicPr>
          <p:cNvPr id="23" name="Grafik 20"/>
          <p:cNvPicPr/>
          <p:nvPr/>
        </p:nvPicPr>
        <p:blipFill>
          <a:blip r:embed="rId5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24" name="Grafik 22"/>
          <p:cNvPicPr/>
          <p:nvPr/>
        </p:nvPicPr>
        <p:blipFill>
          <a:blip r:embed="rId6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br>
              <a:rPr sz="800"/>
            </a:br>
            <a:r>
              <a:rPr lang="de-DE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7E6494AE-0409-451D-B095-71D18A65DE96}" type="slidenum">
              <a:rPr lang="de-DE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‹#›</a:t>
            </a:fld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3" name="Grafik 8"/>
          <p:cNvPicPr/>
          <p:nvPr/>
        </p:nvPicPr>
        <p:blipFill>
          <a:blip r:embed="rId4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24" name="Grafik 12"/>
          <p:cNvPicPr/>
          <p:nvPr/>
        </p:nvPicPr>
        <p:blipFill>
          <a:blip r:embed="rId5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pic>
        <p:nvPicPr>
          <p:cNvPr id="125" name="Grafik 9"/>
          <p:cNvPicPr/>
          <p:nvPr/>
        </p:nvPicPr>
        <p:blipFill>
          <a:blip r:embed="rId6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15"/>
          <p:cNvPicPr/>
          <p:nvPr/>
        </p:nvPicPr>
        <p:blipFill>
          <a:blip r:embed="rId7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pos="0" algn="l"/>
              </a:tabLst>
            </a:pPr>
            <a:r>
              <a:rPr lang="en-US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br>
              <a:rPr sz="800"/>
            </a:br>
            <a:r>
              <a:rPr lang="de-DE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51A9CB3F-0AC3-42FE-A196-74963A6DE64D}" type="slidenum">
              <a:rPr lang="de-DE" sz="800" b="0" u="none" strike="noStrike">
                <a:solidFill>
                  <a:schemeClr val="dk2"/>
                </a:solidFill>
                <a:uFillTx/>
                <a:latin typeface="Open Sans"/>
                <a:ea typeface="Open Sans"/>
              </a:rPr>
              <a:t>‹#›</a:t>
            </a:fld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7" name="Grafik 8"/>
          <p:cNvPicPr/>
          <p:nvPr/>
        </p:nvPicPr>
        <p:blipFill>
          <a:blip r:embed="rId3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12"/>
          <p:cNvPicPr/>
          <p:nvPr/>
        </p:nvPicPr>
        <p:blipFill>
          <a:blip r:embed="rId4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pic>
        <p:nvPicPr>
          <p:cNvPr id="209" name="Grafik 13"/>
          <p:cNvPicPr/>
          <p:nvPr/>
        </p:nvPicPr>
        <p:blipFill>
          <a:blip r:embed="rId5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210" name="Grafik 11"/>
          <p:cNvPicPr/>
          <p:nvPr/>
        </p:nvPicPr>
        <p:blipFill>
          <a:blip r:embed="rId6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  <p:sp>
        <p:nvSpPr>
          <p:cNvPr id="211" name="Rechteck 12"/>
          <p:cNvSpPr/>
          <p:nvPr/>
        </p:nvSpPr>
        <p:spPr>
          <a:xfrm>
            <a:off x="0" y="1204920"/>
            <a:ext cx="12189240" cy="5650200"/>
          </a:xfrm>
          <a:prstGeom prst="rect">
            <a:avLst/>
          </a:prstGeom>
          <a:gradFill rotWithShape="0">
            <a:gsLst>
              <a:gs pos="14000">
                <a:srgbClr val="0069B4"/>
              </a:gs>
              <a:gs pos="100000">
                <a:srgbClr val="00305D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uFillTx/>
              <a:latin typeface="Open Sans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avay1998/Gefcom-2012/tree/mai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8001000" y="5290920"/>
            <a:ext cx="3830040" cy="2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rgbClr val="EEEEEE"/>
                </a:solidFill>
                <a:uFillTx/>
                <a:latin typeface="Open Sans"/>
              </a:rPr>
              <a:t>Bhavay Singhal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rgbClr val="EEEEEE"/>
                </a:solidFill>
                <a:uFillTx/>
                <a:latin typeface="Open Sans"/>
              </a:rPr>
              <a:t>Matriculation Number: 5126210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title"/>
          </p:nvPr>
        </p:nvSpPr>
        <p:spPr>
          <a:xfrm>
            <a:off x="1019880" y="3736440"/>
            <a:ext cx="10316160" cy="48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1" u="none" strike="noStrike" dirty="0">
                <a:solidFill>
                  <a:schemeClr val="lt1"/>
                </a:solidFill>
                <a:uFillTx/>
                <a:latin typeface="Open Sans"/>
              </a:rPr>
              <a:t>Applied Time Series-Based Load Forecasting: A Comparative Study 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ubTitle"/>
          </p:nvPr>
        </p:nvSpPr>
        <p:spPr>
          <a:xfrm>
            <a:off x="882720" y="5907960"/>
            <a:ext cx="3137040" cy="88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rgbClr val="FFFFFF">
                    <a:alpha val="80000"/>
                  </a:srgbClr>
                </a:solidFill>
                <a:uFillTx/>
                <a:latin typeface="Open Sans"/>
                <a:ea typeface="Open Sans"/>
              </a:rPr>
              <a:t>Supervisor: Ms. Jing Zou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u="none" strike="noStrike">
                <a:solidFill>
                  <a:schemeClr val="lt1">
                    <a:alpha val="70000"/>
                  </a:schemeClr>
                </a:solidFill>
                <a:uFillTx/>
                <a:latin typeface="Open Sans"/>
                <a:ea typeface="Open Sans"/>
              </a:rPr>
              <a:t>Professor: Dr. Ostap Okhrin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805320" y="4822200"/>
            <a:ext cx="5924880" cy="48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lt1"/>
                </a:solidFill>
                <a:uFillTx/>
                <a:latin typeface="Open Sans"/>
              </a:rPr>
              <a:t>Master Thesis</a:t>
            </a: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882720" y="5549112"/>
            <a:ext cx="2172960" cy="24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chemeClr val="lt1">
                    <a:alpha val="70000"/>
                  </a:schemeClr>
                </a:solidFill>
                <a:uFillTx/>
                <a:latin typeface="Open Sans"/>
              </a:rPr>
              <a:t>13 January 2026</a:t>
            </a:r>
            <a:endParaRPr lang="en-US" sz="16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231"/>
          <p:cNvSpPr/>
          <p:nvPr/>
        </p:nvSpPr>
        <p:spPr>
          <a:xfrm>
            <a:off x="457200" y="3657600"/>
            <a:ext cx="9370080" cy="14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Arial"/>
              </a:rPr>
              <a:t>Exploratory Data Analysis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u="none" strike="noStrike" dirty="0">
                <a:solidFill>
                  <a:srgbClr val="FFFFFF"/>
                </a:solidFill>
                <a:uFillTx/>
                <a:latin typeface="Arial"/>
              </a:rPr>
              <a:t>Observed Trends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Zonal Correlation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9039D-F985-C0ED-0261-8E5ED033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20" y="2093976"/>
            <a:ext cx="740664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B9B31-53DE-CBEA-22F2-22F48306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242">
            <a:extLst>
              <a:ext uri="{FF2B5EF4-FFF2-40B4-BE49-F238E27FC236}">
                <a16:creationId xmlns:a16="http://schemas.microsoft.com/office/drawing/2014/main" id="{6E32EA50-6C07-69D1-ACB5-D681E0D35C3B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Load Movement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9DF57-0C09-2827-87E9-7AC5C10B5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358" y="2027448"/>
            <a:ext cx="8932164" cy="427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A16D55-445D-ABA2-6DBB-DA3C59E45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32" y="2295144"/>
            <a:ext cx="9185136" cy="34373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3B6894-0C7F-E213-FF9E-3D74BBB46EB7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Average Monthly Load (Zone 1), by Year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Avg Hourly Load Distribution, Summer (Zone 1 - 2004)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0269B-9861-2E05-9BCD-412D24C5E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0" y="2048256"/>
            <a:ext cx="11049960" cy="36438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B2454-AAB9-E953-1C3C-F8D0C50E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>
            <a:extLst>
              <a:ext uri="{FF2B5EF4-FFF2-40B4-BE49-F238E27FC236}">
                <a16:creationId xmlns:a16="http://schemas.microsoft.com/office/drawing/2014/main" id="{86BEC7AB-9777-0CF8-DDBB-C298ABC0C3F1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Avg Hourly Load Distribution, Non-Summer (Zone 1 - 2004)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50A4E-90B2-0118-BFEE-50000F1D5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60" y="2172758"/>
            <a:ext cx="10970280" cy="37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00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54668-82A5-20DC-5024-59494D601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>
            <a:extLst>
              <a:ext uri="{FF2B5EF4-FFF2-40B4-BE49-F238E27FC236}">
                <a16:creationId xmlns:a16="http://schemas.microsoft.com/office/drawing/2014/main" id="{940F23EC-300E-1A1A-332F-06716B65A1F0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ACF (Zone 1 – 2004 July)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1FD6B-DAA1-31C6-EA18-6E45B3F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" y="2618994"/>
            <a:ext cx="1049274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7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A0F1-9D39-CAE8-0400-5594D0323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>
            <a:extLst>
              <a:ext uri="{FF2B5EF4-FFF2-40B4-BE49-F238E27FC236}">
                <a16:creationId xmlns:a16="http://schemas.microsoft.com/office/drawing/2014/main" id="{FF2B0F93-D4D6-0EE8-B1EB-7FE5B200021C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Correlation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–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Weather Stations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AB146-953B-F142-06F2-72AF3A23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10" y="2392680"/>
            <a:ext cx="642366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A4C5-7EB1-8EBF-9695-2B5099C5D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>
            <a:extLst>
              <a:ext uri="{FF2B5EF4-FFF2-40B4-BE49-F238E27FC236}">
                <a16:creationId xmlns:a16="http://schemas.microsoft.com/office/drawing/2014/main" id="{DC0BEF7B-2778-8A5F-5BCC-DF11053590DC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Load – Temperature Relationship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4EA22-1026-077B-9F82-37E73880B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12" y="2111010"/>
            <a:ext cx="5515500" cy="38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71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3BBD1-1D40-9546-8140-60E9065E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>
            <a:extLst>
              <a:ext uri="{FF2B5EF4-FFF2-40B4-BE49-F238E27FC236}">
                <a16:creationId xmlns:a16="http://schemas.microsoft.com/office/drawing/2014/main" id="{36048250-6B79-E0F7-90FB-A5BAA9607C75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Load – Temperature Relationship (Summer)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F1A65-A0DF-1C94-A00C-0D4C37CCB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2585325"/>
            <a:ext cx="11332464" cy="22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0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218"/>
          <p:cNvSpPr/>
          <p:nvPr/>
        </p:nvSpPr>
        <p:spPr>
          <a:xfrm>
            <a:off x="457200" y="3657600"/>
            <a:ext cx="5255280" cy="683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Arial"/>
              </a:rPr>
              <a:t>Introduction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686EB-564F-C9F0-2F51-20AE44FF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>
            <a:extLst>
              <a:ext uri="{FF2B5EF4-FFF2-40B4-BE49-F238E27FC236}">
                <a16:creationId xmlns:a16="http://schemas.microsoft.com/office/drawing/2014/main" id="{396AE7EE-A5F0-856D-D10A-9C0E3B96509B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Load – Temperature Relationship (Non - Summer)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3BC88-001A-8539-22F8-DD4CC2A10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2524635"/>
            <a:ext cx="11387328" cy="22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3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04222-7637-9566-E25F-49A8A2E7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>
            <a:extLst>
              <a:ext uri="{FF2B5EF4-FFF2-40B4-BE49-F238E27FC236}">
                <a16:creationId xmlns:a16="http://schemas.microsoft.com/office/drawing/2014/main" id="{2C5EA3A0-C024-4A6A-BC0E-6E69910290A7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Load – Temperature Relationship (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Shoulder Months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27DEF-D1AA-B705-ACF3-7ACDC00EA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75" y="2313432"/>
            <a:ext cx="4801016" cy="3528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6D9BF8-E6DD-2530-70CE-E2D1DCEFD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81" y="2313432"/>
            <a:ext cx="4801016" cy="3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05F1C-20B7-D100-3911-560A49D6D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38">
            <a:extLst>
              <a:ext uri="{FF2B5EF4-FFF2-40B4-BE49-F238E27FC236}">
                <a16:creationId xmlns:a16="http://schemas.microsoft.com/office/drawing/2014/main" id="{F9275DCD-8799-FECF-D001-CDE0756F58E8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Variance Stabilization on Load 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– Log Transformation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FDD24-D7AA-F029-23DD-29941BB22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97" y="2341232"/>
            <a:ext cx="4578367" cy="3300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94888-16B3-EE52-C216-8539DE205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38" y="2341232"/>
            <a:ext cx="4572580" cy="338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0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 241"/>
          <p:cNvSpPr/>
          <p:nvPr/>
        </p:nvSpPr>
        <p:spPr>
          <a:xfrm>
            <a:off x="457200" y="3657600"/>
            <a:ext cx="9370080" cy="14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Arial"/>
              </a:rPr>
              <a:t>Methodology &amp; Results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242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Treatment of Temperature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685800" y="2129760"/>
            <a:ext cx="5255640" cy="342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</a:pP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5489D-815F-8D0B-4D1E-2C5AB8ED0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27" y="2129760"/>
            <a:ext cx="4435602" cy="3541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4FA1A-1EA6-8FA1-BE48-12924342C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62" y="2187219"/>
            <a:ext cx="4746138" cy="34264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Data Segmentation: Training and Testing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58225E3-F91D-5048-8BA8-EB0C104F0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3752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7DD044E-D40B-5878-A6DE-A1CCB4C50190}"/>
              </a:ext>
            </a:extLst>
          </p:cNvPr>
          <p:cNvSpPr/>
          <p:nvPr/>
        </p:nvSpPr>
        <p:spPr>
          <a:xfrm>
            <a:off x="2976664" y="4163439"/>
            <a:ext cx="466927" cy="1167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5E4693-2B75-CBF8-9BC0-885DA6EAF40B}"/>
              </a:ext>
            </a:extLst>
          </p:cNvPr>
          <p:cNvSpPr/>
          <p:nvPr/>
        </p:nvSpPr>
        <p:spPr>
          <a:xfrm>
            <a:off x="9617412" y="4163439"/>
            <a:ext cx="466927" cy="1167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EC0F5F-1152-09A4-2817-A1AD6C28D8BA}"/>
              </a:ext>
            </a:extLst>
          </p:cNvPr>
          <p:cNvSpPr/>
          <p:nvPr/>
        </p:nvSpPr>
        <p:spPr>
          <a:xfrm>
            <a:off x="7957225" y="4163439"/>
            <a:ext cx="466927" cy="1167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68D70D-6EDC-4D29-C14C-17862E53C7DA}"/>
              </a:ext>
            </a:extLst>
          </p:cNvPr>
          <p:cNvSpPr/>
          <p:nvPr/>
        </p:nvSpPr>
        <p:spPr>
          <a:xfrm>
            <a:off x="6297038" y="4163439"/>
            <a:ext cx="466927" cy="1167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8D3ED-BBA7-4A0A-9CE0-AC06AB023DE4}"/>
              </a:ext>
            </a:extLst>
          </p:cNvPr>
          <p:cNvSpPr/>
          <p:nvPr/>
        </p:nvSpPr>
        <p:spPr>
          <a:xfrm>
            <a:off x="4636851" y="4163439"/>
            <a:ext cx="466927" cy="1167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F22907-CAAE-1EEE-DA76-92BF0AFF87C8}"/>
              </a:ext>
            </a:extLst>
          </p:cNvPr>
          <p:cNvSpPr/>
          <p:nvPr/>
        </p:nvSpPr>
        <p:spPr>
          <a:xfrm>
            <a:off x="3768171" y="5157216"/>
            <a:ext cx="292608" cy="2103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0F244-6FE4-501E-B99C-74260D6BA08A}"/>
              </a:ext>
            </a:extLst>
          </p:cNvPr>
          <p:cNvSpPr/>
          <p:nvPr/>
        </p:nvSpPr>
        <p:spPr>
          <a:xfrm>
            <a:off x="7376160" y="5157216"/>
            <a:ext cx="292608" cy="2103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9E2B9-5F4C-5736-9BC0-E6BFECA07EFA}"/>
              </a:ext>
            </a:extLst>
          </p:cNvPr>
          <p:cNvSpPr txBox="1"/>
          <p:nvPr/>
        </p:nvSpPr>
        <p:spPr>
          <a:xfrm>
            <a:off x="4122323" y="5077706"/>
            <a:ext cx="107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F24B6F-C0A6-86F9-BD43-7AD68B81BDCA}"/>
              </a:ext>
            </a:extLst>
          </p:cNvPr>
          <p:cNvSpPr txBox="1"/>
          <p:nvPr/>
        </p:nvSpPr>
        <p:spPr>
          <a:xfrm>
            <a:off x="7711001" y="5077706"/>
            <a:ext cx="107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B634E-F688-0EF7-DCCA-B25349316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9606F06A-013A-084F-79E0-5B60625FE90F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Naïve Methods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Performance Comparison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544FD01-F8C3-99CE-38DA-6B8E9943F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1850481"/>
              </p:ext>
            </p:extLst>
          </p:nvPr>
        </p:nvGraphicFramePr>
        <p:xfrm>
          <a:off x="749808" y="2185416"/>
          <a:ext cx="10677672" cy="3852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3741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883D7-1F21-80F2-4EDF-ABE7E778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76" y="3503342"/>
            <a:ext cx="10972800" cy="11445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1"/>
                </a:solidFill>
                <a:latin typeface="Arial"/>
              </a:rPr>
              <a:t>Method 1</a:t>
            </a:r>
            <a:endParaRPr lang="en-US" sz="3200" b="0" u="none" strike="noStrike" dirty="0">
              <a:solidFill>
                <a:schemeClr val="accent1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1"/>
                </a:solidFill>
                <a:latin typeface="Arial"/>
              </a:rPr>
              <a:t>Exponential Smoothing</a:t>
            </a:r>
            <a:endParaRPr lang="en-US" sz="3200" b="0" u="none" strike="noStrike" dirty="0">
              <a:solidFill>
                <a:schemeClr val="accent1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1342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8B50F-56A3-AAEC-CE09-E9F7CCFF3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07AAA5C7-9DAE-7367-1846-7DC0B01316BF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1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Exponential Smoothing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C5931-0117-79CF-3B51-0B10461B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35" y="2042166"/>
            <a:ext cx="5920130" cy="42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83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F9D11-0494-3957-3841-829F6988D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901719E0-95CC-1DF3-A4EC-C3D4AC113832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1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Exponential Smoothing (Cont’d)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C6600-FCE4-1C24-0586-700718CB1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282" y="2063719"/>
            <a:ext cx="8319435" cy="37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0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Critical Role of Power Utilities</a:t>
            </a:r>
            <a:endParaRPr lang="en-US" sz="220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923544" y="2066544"/>
            <a:ext cx="6398280" cy="434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25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i="1" u="none" strike="noStrike" dirty="0">
                <a:solidFill>
                  <a:srgbClr val="7030A0"/>
                </a:solidFill>
                <a:uFillTx/>
                <a:latin typeface="Arial"/>
              </a:rPr>
              <a:t>Generate</a:t>
            </a:r>
            <a:r>
              <a:rPr lang="en-US" sz="1800" i="1" u="none" strike="noStrike" dirty="0">
                <a:solidFill>
                  <a:srgbClr val="3465A4"/>
                </a:solidFill>
                <a:uFillTx/>
                <a:latin typeface="Arial"/>
              </a:rPr>
              <a:t> </a:t>
            </a:r>
            <a:endParaRPr lang="en-US" sz="1800" i="1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5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 dirty="0">
                <a:solidFill>
                  <a:srgbClr val="9E6416"/>
                </a:solidFill>
                <a:uFillTx/>
                <a:latin typeface="Arial"/>
              </a:rPr>
              <a:t>Transmit</a:t>
            </a:r>
          </a:p>
          <a:p>
            <a:pPr marL="216000" indent="-216000">
              <a:lnSpc>
                <a:spcPct val="25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 dirty="0">
                <a:solidFill>
                  <a:srgbClr val="9E6416"/>
                </a:solidFill>
                <a:uFillTx/>
                <a:latin typeface="Arial"/>
              </a:rPr>
              <a:t>Distribute</a:t>
            </a:r>
          </a:p>
          <a:p>
            <a:pPr marL="216000" indent="-216000">
              <a:lnSpc>
                <a:spcPct val="25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 dirty="0">
                <a:solidFill>
                  <a:srgbClr val="9E6416"/>
                </a:solidFill>
                <a:uFillTx/>
                <a:latin typeface="Arial"/>
              </a:rPr>
              <a:t>Maintain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B1205-167E-FEA4-25D9-AFA90AE8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75" y="2221992"/>
            <a:ext cx="5433269" cy="2633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190F6-E6A8-F100-8F67-E7043B3FE024}"/>
              </a:ext>
            </a:extLst>
          </p:cNvPr>
          <p:cNvSpPr txBox="1"/>
          <p:nvPr/>
        </p:nvSpPr>
        <p:spPr>
          <a:xfrm>
            <a:off x="5721333" y="4914806"/>
            <a:ext cx="4949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Source: 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International Energy Forum (IEF, 2026)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56CDE-F7A3-233D-730E-3ECB5826E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D0A0B7-27DD-B25E-B050-947861A2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76" y="3503342"/>
            <a:ext cx="10972800" cy="11445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1"/>
                </a:solidFill>
                <a:latin typeface="Arial"/>
              </a:rPr>
              <a:t>Method 2</a:t>
            </a:r>
            <a:endParaRPr lang="en-US" sz="3200" b="0" u="none" strike="noStrike" dirty="0">
              <a:solidFill>
                <a:schemeClr val="accent1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1"/>
                </a:solidFill>
                <a:latin typeface="Arial"/>
              </a:rPr>
              <a:t>Time Series Regression</a:t>
            </a:r>
            <a:endParaRPr lang="en-US" sz="3200" b="0" u="none" strike="noStrike" dirty="0">
              <a:solidFill>
                <a:schemeClr val="accent1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95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EFCD-1E16-2D51-1649-049E6744D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B4AE0462-6CA5-2E26-414C-BE8DF24DAC1E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2.1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Harmonic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Regression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1B84F-0D2C-D877-6008-4AD8C1F018F7}"/>
                  </a:ext>
                </a:extLst>
              </p:cNvPr>
              <p:cNvSpPr txBox="1"/>
              <p:nvPr/>
            </p:nvSpPr>
            <p:spPr>
              <a:xfrm>
                <a:off x="73152" y="2731791"/>
                <a:ext cx="54772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00430" marR="0" indent="450215">
                  <a:buNone/>
                </a:pPr>
                <a14:m>
                  <m:oMath xmlns:m="http://schemas.openxmlformats.org/officeDocument/2006/math">
                    <m:r>
                      <a:rPr lang="en-US" sz="2800" i="1" kern="150" smtClean="0">
                        <a:solidFill>
                          <a:srgbClr val="9E6416"/>
                        </a:solidFill>
                        <a:effectLst/>
                        <a:latin typeface="Cambria Math" panose="020405030504060302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a:rPr lang="en-US" sz="2800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 kern="150">
                                <a:solidFill>
                                  <a:srgbClr val="9E6416"/>
                                </a:solidFill>
                                <a:effectLst/>
                                <a:latin typeface="Cambria Math" panose="02040503050406030204" pitchFamily="18" charset="0"/>
                                <a:ea typeface="NSimSun" panose="0201060903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50">
                                <a:solidFill>
                                  <a:srgbClr val="9E6416"/>
                                </a:solidFill>
                                <a:effectLst/>
                                <a:latin typeface="Cambria Math" panose="02040503050406030204" pitchFamily="18" charset="0"/>
                                <a:ea typeface="NSimSun" panose="02010609030101010101" pitchFamily="49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kern="150">
                                <a:solidFill>
                                  <a:srgbClr val="9E6416"/>
                                </a:solidFill>
                                <a:effectLst/>
                                <a:latin typeface="Cambria Math" panose="02040503050406030204" pitchFamily="18" charset="0"/>
                                <a:ea typeface="NSimSun" panose="02010609030101010101" pitchFamily="49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i="1" kern="150">
                        <a:solidFill>
                          <a:srgbClr val="9E6416"/>
                        </a:solidFill>
                        <a:effectLst/>
                        <a:latin typeface="Cambria Math" panose="020405030504060302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 kern="150">
                        <a:solidFill>
                          <a:srgbClr val="9E6416"/>
                        </a:solidFill>
                        <a:effectLst/>
                        <a:latin typeface="Cambria Math" panose="020405030504060302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 kern="150" smtClean="0">
                        <a:solidFill>
                          <a:srgbClr val="9E6416"/>
                        </a:solidFill>
                        <a:effectLst/>
                        <a:latin typeface="Cambria Math" panose="020405030504060302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800" kern="150" dirty="0">
                    <a:solidFill>
                      <a:srgbClr val="9E6416"/>
                    </a:solidFill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NSimSun" panose="02010609030101010101" pitchFamily="49" charset="-122"/>
                    <a:cs typeface="Arial" panose="020B0604020202020204" pitchFamily="34" charset="0"/>
                  </a:rPr>
                  <a:t> </a:t>
                </a:r>
                <a:endParaRPr lang="en-US" sz="2800" kern="150" dirty="0">
                  <a:solidFill>
                    <a:srgbClr val="9E6416"/>
                  </a:solidFill>
                  <a:effectLst/>
                  <a:latin typeface="Liberation Serif"/>
                  <a:ea typeface="NSimSun" panose="0201060903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81B84F-0D2C-D877-6008-4AD8C1F01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" y="2731791"/>
                <a:ext cx="547725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8577B-73C8-ADEC-587A-70DEA294F075}"/>
                  </a:ext>
                </a:extLst>
              </p:cNvPr>
              <p:cNvSpPr txBox="1"/>
              <p:nvPr/>
            </p:nvSpPr>
            <p:spPr>
              <a:xfrm>
                <a:off x="3513582" y="3602990"/>
                <a:ext cx="6094476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9E6416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800" i="1" smtClean="0">
                            <a:solidFill>
                              <a:srgbClr val="9E641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solidFill>
                              <a:srgbClr val="9E641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0">
                            <a:solidFill>
                              <a:srgbClr val="9E641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0">
                            <a:solidFill>
                              <a:srgbClr val="9E641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9E641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0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2800" i="1">
                                <a:solidFill>
                                  <a:srgbClr val="9E641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0">
                                <a:solidFill>
                                  <a:srgbClr val="9E6416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0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0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2800" i="1">
                                <a:solidFill>
                                  <a:srgbClr val="9E641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800" dirty="0">
                  <a:solidFill>
                    <a:srgbClr val="9E6416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8577B-73C8-ADEC-587A-70DEA294F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582" y="3602990"/>
                <a:ext cx="6094476" cy="737189"/>
              </a:xfrm>
              <a:prstGeom prst="rect">
                <a:avLst/>
              </a:prstGeom>
              <a:blipFill>
                <a:blip r:embed="rId3"/>
                <a:stretch>
                  <a:fillRect l="-2000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419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2767-AFA9-FB86-E77A-221EE491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9DCC22F4-1B71-8014-9A9C-EC16B30E0776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2.1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Harmonic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Regression (Cont’d)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A2C60-D00B-19F5-8F31-587AD028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" y="2183892"/>
            <a:ext cx="9502140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46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732E6-DDA3-E3FC-47A0-6A4BC7FAC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238D5847-768A-2A2A-2990-A81037351041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2.2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Harmonic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Regression with Temperature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06507-4081-0D4B-769A-A28ED41CC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" y="2202180"/>
            <a:ext cx="9570720" cy="35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4EC22-C123-871F-6BD4-4D831D7AB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3E3FCA36-E724-D471-3EB6-5BB219AD3F87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Comparative Analysis (So Far)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EA1157D-C284-28CE-D7B8-E12C46A4C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108546"/>
              </p:ext>
            </p:extLst>
          </p:nvPr>
        </p:nvGraphicFramePr>
        <p:xfrm>
          <a:off x="822960" y="2176272"/>
          <a:ext cx="10604520" cy="3861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6870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DBE03-74DF-DD76-9738-ADC8FED60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0FD2ED24-B494-21F4-134F-50AFF4F74984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2.3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Piecewise Linear Regression (PLR)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1BE1B-6DB4-4DF6-521F-456A054B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70" y="2104944"/>
            <a:ext cx="9458940" cy="407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28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1D8FF-B844-120A-A100-98F6C4CA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6EBD08BF-3D5B-7A50-F1C2-E856F9FD0BD0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2.3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Piecewise Linear Regression (Cont’d)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EC023E-C200-E6E9-145F-EC746DB00B94}"/>
                  </a:ext>
                </a:extLst>
              </p:cNvPr>
              <p:cNvSpPr txBox="1"/>
              <p:nvPr/>
            </p:nvSpPr>
            <p:spPr>
              <a:xfrm>
                <a:off x="64008" y="2329455"/>
                <a:ext cx="54772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00430" marR="0" indent="450215">
                  <a:buNone/>
                </a:pPr>
                <a14:m>
                  <m:oMath xmlns:m="http://schemas.openxmlformats.org/officeDocument/2006/math">
                    <m:r>
                      <a:rPr lang="en-US" sz="2800" i="1" kern="150" smtClean="0">
                        <a:solidFill>
                          <a:srgbClr val="9E6416"/>
                        </a:solidFill>
                        <a:effectLst/>
                        <a:latin typeface="Cambria Math" panose="020405030504060302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a:rPr lang="en-US" sz="2800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 kern="150">
                                <a:solidFill>
                                  <a:srgbClr val="9E6416"/>
                                </a:solidFill>
                                <a:effectLst/>
                                <a:latin typeface="Cambria Math" panose="02040503050406030204" pitchFamily="18" charset="0"/>
                                <a:ea typeface="NSimSun" panose="02010609030101010101" pitchFamily="49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kern="150">
                                <a:solidFill>
                                  <a:srgbClr val="9E6416"/>
                                </a:solidFill>
                                <a:effectLst/>
                                <a:latin typeface="Cambria Math" panose="02040503050406030204" pitchFamily="18" charset="0"/>
                                <a:ea typeface="NSimSun" panose="02010609030101010101" pitchFamily="49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kern="150">
                                <a:solidFill>
                                  <a:srgbClr val="9E6416"/>
                                </a:solidFill>
                                <a:effectLst/>
                                <a:latin typeface="Cambria Math" panose="02040503050406030204" pitchFamily="18" charset="0"/>
                                <a:ea typeface="NSimSun" panose="02010609030101010101" pitchFamily="49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i="1" kern="150">
                        <a:solidFill>
                          <a:srgbClr val="9E6416"/>
                        </a:solidFill>
                        <a:effectLst/>
                        <a:latin typeface="Cambria Math" panose="020405030504060302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 kern="150">
                        <a:solidFill>
                          <a:srgbClr val="9E6416"/>
                        </a:solidFill>
                        <a:effectLst/>
                        <a:latin typeface="Cambria Math" panose="020405030504060302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 kern="150">
                            <a:solidFill>
                              <a:srgbClr val="9E6416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i="1" kern="150" smtClean="0">
                        <a:solidFill>
                          <a:srgbClr val="9E6416"/>
                        </a:solidFill>
                        <a:effectLst/>
                        <a:latin typeface="Cambria Math" panose="02040503050406030204" pitchFamily="18" charset="0"/>
                        <a:ea typeface="NSimSun" panose="02010609030101010101" pitchFamily="49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800" kern="150" dirty="0">
                    <a:solidFill>
                      <a:srgbClr val="9E6416"/>
                    </a:solidFill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NSimSun" panose="02010609030101010101" pitchFamily="49" charset="-122"/>
                    <a:cs typeface="Arial" panose="020B0604020202020204" pitchFamily="34" charset="0"/>
                  </a:rPr>
                  <a:t> </a:t>
                </a:r>
                <a:endParaRPr lang="en-US" sz="2800" kern="150" dirty="0">
                  <a:solidFill>
                    <a:srgbClr val="9E6416"/>
                  </a:solidFill>
                  <a:effectLst/>
                  <a:latin typeface="Liberation Serif"/>
                  <a:ea typeface="NSimSun" panose="0201060903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EC023E-C200-E6E9-145F-EC746DB0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" y="2329455"/>
                <a:ext cx="547725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C31D3D-9753-1622-D9C5-E6AE38DE3D18}"/>
                  </a:ext>
                </a:extLst>
              </p:cNvPr>
              <p:cNvSpPr txBox="1"/>
              <p:nvPr/>
            </p:nvSpPr>
            <p:spPr>
              <a:xfrm>
                <a:off x="3330702" y="3261620"/>
                <a:ext cx="7989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CC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0">
                          <a:solidFill>
                            <a:srgbClr val="CC99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func>
                        <m:funcPr>
                          <m:ctrlPr>
                            <a:rPr lang="en-US" sz="2800" i="1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C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solidFill>
                                    <a:srgbClr val="CC9900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CC99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𝑡𝑒𝑚𝑝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i="0">
                          <a:solidFill>
                            <a:srgbClr val="CC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func>
                        <m:funcPr>
                          <m:ctrlPr>
                            <a:rPr lang="en-US" sz="2800" i="1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CC99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C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solidFill>
                                    <a:srgbClr val="CC9900"/>
                                  </a:solidFill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𝑡𝑒𝑚𝑝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0">
                                  <a:solidFill>
                                    <a:srgbClr val="CC99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CC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CC99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C31D3D-9753-1622-D9C5-E6AE38DE3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702" y="3261620"/>
                <a:ext cx="798957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2E3AE1-99A7-4831-8795-F1A0DC6C2B42}"/>
                  </a:ext>
                </a:extLst>
              </p:cNvPr>
              <p:cNvSpPr txBox="1"/>
              <p:nvPr/>
            </p:nvSpPr>
            <p:spPr>
              <a:xfrm>
                <a:off x="3541014" y="4193785"/>
                <a:ext cx="6094476" cy="737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9E6416"/>
                    </a:solidFill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800" i="1" smtClean="0">
                            <a:solidFill>
                              <a:srgbClr val="9E641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solidFill>
                              <a:srgbClr val="9E641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0">
                            <a:solidFill>
                              <a:srgbClr val="9E6416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0">
                            <a:solidFill>
                              <a:srgbClr val="9E641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rgbClr val="9E641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0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2800" i="1">
                                <a:solidFill>
                                  <a:srgbClr val="9E641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0">
                                <a:solidFill>
                                  <a:srgbClr val="9E6416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i="0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9E6416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0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9E641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sz="2800" i="1">
                                <a:solidFill>
                                  <a:srgbClr val="9E641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800" dirty="0">
                  <a:solidFill>
                    <a:srgbClr val="9E641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2E3AE1-99A7-4831-8795-F1A0DC6C2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014" y="4193785"/>
                <a:ext cx="6094476" cy="737189"/>
              </a:xfrm>
              <a:prstGeom prst="rect">
                <a:avLst/>
              </a:prstGeom>
              <a:blipFill>
                <a:blip r:embed="rId4"/>
                <a:stretch>
                  <a:fillRect l="-2100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844D0A-8366-92E9-DCA4-36C7B1B85534}"/>
                  </a:ext>
                </a:extLst>
              </p:cNvPr>
              <p:cNvSpPr txBox="1"/>
              <p:nvPr/>
            </p:nvSpPr>
            <p:spPr>
              <a:xfrm>
                <a:off x="704088" y="5029200"/>
                <a:ext cx="192024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US" sz="2000" kern="150" dirty="0">
                    <a:solidFill>
                      <a:schemeClr val="accent1"/>
                    </a:solidFill>
                    <a:latin typeface="Arial" panose="020B0604020202020204" pitchFamily="34" charset="0"/>
                    <a:ea typeface="NSimSun" panose="02010609030101010101" pitchFamily="49" charset="-122"/>
                    <a:cs typeface="Arial" panose="020B0604020202020204" pitchFamily="34" charset="0"/>
                  </a:rPr>
                  <a:t>w</a:t>
                </a:r>
                <a:r>
                  <a:rPr lang="en-US" sz="2000" kern="150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ea typeface="NSimSun" panose="02010609030101010101" pitchFamily="49" charset="-122"/>
                    <a:cs typeface="Arial" panose="020B0604020202020204" pitchFamily="34" charset="0"/>
                  </a:rPr>
                  <a:t>here,</a:t>
                </a:r>
              </a:p>
              <a:p>
                <a:pPr marL="0" marR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5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5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 kern="15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 kern="150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ea typeface="NSimSun" panose="02010609030101010101" pitchFamily="49" charset="-122"/>
                    <a:cs typeface="Arial" panose="020B0604020202020204" pitchFamily="34" charset="0"/>
                  </a:rPr>
                  <a:t> : 55°F </a:t>
                </a:r>
              </a:p>
              <a:p>
                <a:pPr marL="0" marR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5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5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 kern="15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NSimSun" panose="02010609030101010101" pitchFamily="49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kern="150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ea typeface="NSimSun" panose="02010609030101010101" pitchFamily="49" charset="-122"/>
                    <a:cs typeface="Arial" panose="020B0604020202020204" pitchFamily="34" charset="0"/>
                  </a:rPr>
                  <a:t> : 65°F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844D0A-8366-92E9-DCA4-36C7B1B85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" y="5029200"/>
                <a:ext cx="1920240" cy="1015663"/>
              </a:xfrm>
              <a:prstGeom prst="rect">
                <a:avLst/>
              </a:prstGeom>
              <a:blipFill>
                <a:blip r:embed="rId5"/>
                <a:stretch>
                  <a:fillRect l="-3492" t="-2395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919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26EF8-6FD1-0C50-B146-D9FF0B263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988B419F-D97D-A0A7-69F7-81994AB55D38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2.3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Is Aggregated Performance Improved?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D535F0F-4D06-4510-DD9C-A313E3A0D0A7}"/>
              </a:ext>
            </a:extLst>
          </p:cNvPr>
          <p:cNvGraphicFramePr/>
          <p:nvPr/>
        </p:nvGraphicFramePr>
        <p:xfrm>
          <a:off x="822960" y="2176272"/>
          <a:ext cx="10604520" cy="3861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8707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BC348-E066-5A16-0219-CC9E9FBC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B2CE6713-9BFF-A125-D283-DD9678ECFDCC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2.3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Piecewise Linear Regression (Cont’d)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FAAD4-9984-CE23-E180-C1B8FEDBB8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15" y="2693162"/>
            <a:ext cx="10003569" cy="27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7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8D0DB-A7C4-132E-B6A4-86926C203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73DE7DD6-C35F-0210-BA04-7622361A8FA5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2.3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Piecewise Linear Regression (Cont’d)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1521E-1C4B-E426-A59C-B5E33C581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97" y="2633472"/>
            <a:ext cx="9621406" cy="26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1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Motivation for Load Forecasting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914400" y="2057400"/>
            <a:ext cx="6398280" cy="4183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 dirty="0">
                <a:solidFill>
                  <a:srgbClr val="9E6416"/>
                </a:solidFill>
                <a:uFillTx/>
                <a:latin typeface="Arial"/>
              </a:rPr>
              <a:t>Load </a:t>
            </a:r>
            <a:r>
              <a:rPr lang="en-US" sz="1800" i="1" u="none" strike="noStrike" dirty="0">
                <a:solidFill>
                  <a:schemeClr val="accent3"/>
                </a:solidFill>
                <a:uFillTx/>
                <a:latin typeface="Arial"/>
              </a:rPr>
              <a:t>imbalance</a:t>
            </a:r>
          </a:p>
          <a:p>
            <a:pPr marL="216000" indent="-216000"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 dirty="0">
                <a:solidFill>
                  <a:srgbClr val="FF0000"/>
                </a:solidFill>
                <a:uFillTx/>
                <a:latin typeface="Arial"/>
              </a:rPr>
              <a:t>Supply &gt; Demand</a:t>
            </a:r>
          </a:p>
          <a:p>
            <a:pPr marL="216000" indent="-216000"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FF0000"/>
                </a:solidFill>
                <a:latin typeface="Arial"/>
              </a:rPr>
              <a:t>Supply &lt; Demand</a:t>
            </a:r>
          </a:p>
          <a:p>
            <a:pPr marL="216000" indent="-216000"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 dirty="0">
                <a:solidFill>
                  <a:srgbClr val="9E6416"/>
                </a:solidFill>
                <a:uFillTx/>
                <a:latin typeface="Arial"/>
              </a:rPr>
              <a:t>Storage??</a:t>
            </a:r>
          </a:p>
          <a:p>
            <a:pPr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</a:pPr>
            <a:endParaRPr lang="en-US" sz="18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A4F12-F02E-AF29-35DE-4134397FD6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340" y="2057400"/>
            <a:ext cx="5233416" cy="2939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707412-0E4F-7373-7D2B-F0301946C1F7}"/>
              </a:ext>
            </a:extLst>
          </p:cNvPr>
          <p:cNvSpPr txBox="1"/>
          <p:nvPr/>
        </p:nvSpPr>
        <p:spPr>
          <a:xfrm>
            <a:off x="5491894" y="5157188"/>
            <a:ext cx="6134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Source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: https://weartv.com/news/local/no-injuries-in-transformer-explosion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91EB-78F2-A2F9-3AAB-90D50B03A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FF0C5C-54C9-EE0C-C175-856DD296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76" y="3503342"/>
            <a:ext cx="10972800" cy="11445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1"/>
                </a:solidFill>
                <a:latin typeface="Arial"/>
              </a:rPr>
              <a:t>Method 3</a:t>
            </a:r>
            <a:endParaRPr lang="en-US" sz="3200" b="0" u="none" strike="noStrike" dirty="0">
              <a:solidFill>
                <a:schemeClr val="accent1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accent1"/>
                </a:solidFill>
                <a:latin typeface="Arial"/>
              </a:rPr>
              <a:t>Seasonal ARIMA(X)</a:t>
            </a:r>
            <a:endParaRPr lang="en-US" sz="3200" b="0" u="none" strike="noStrike" dirty="0">
              <a:solidFill>
                <a:schemeClr val="accent1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2740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EF4CC-6915-C8CE-B493-4DAD2C9C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831699CD-B5E2-674D-30C5-8542537C7F3F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3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SARIMAX 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06ADD2-F319-D1E6-D373-CDDDA8FA5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576551"/>
              </p:ext>
            </p:extLst>
          </p:nvPr>
        </p:nvGraphicFramePr>
        <p:xfrm>
          <a:off x="2280168" y="2660904"/>
          <a:ext cx="7324343" cy="2624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9647">
                  <a:extLst>
                    <a:ext uri="{9D8B030D-6E8A-4147-A177-3AD203B41FA5}">
                      <a16:colId xmlns:a16="http://schemas.microsoft.com/office/drawing/2014/main" val="1195199801"/>
                    </a:ext>
                  </a:extLst>
                </a:gridCol>
                <a:gridCol w="1167138">
                  <a:extLst>
                    <a:ext uri="{9D8B030D-6E8A-4147-A177-3AD203B41FA5}">
                      <a16:colId xmlns:a16="http://schemas.microsoft.com/office/drawing/2014/main" val="1600533974"/>
                    </a:ext>
                  </a:extLst>
                </a:gridCol>
                <a:gridCol w="1413779">
                  <a:extLst>
                    <a:ext uri="{9D8B030D-6E8A-4147-A177-3AD203B41FA5}">
                      <a16:colId xmlns:a16="http://schemas.microsoft.com/office/drawing/2014/main" val="1886182067"/>
                    </a:ext>
                  </a:extLst>
                </a:gridCol>
                <a:gridCol w="1413779">
                  <a:extLst>
                    <a:ext uri="{9D8B030D-6E8A-4147-A177-3AD203B41FA5}">
                      <a16:colId xmlns:a16="http://schemas.microsoft.com/office/drawing/2014/main" val="3632220227"/>
                    </a:ext>
                  </a:extLst>
                </a:gridCol>
              </a:tblGrid>
              <a:tr h="749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kern="150" dirty="0">
                          <a:effectLst/>
                        </a:rPr>
                        <a:t>Training Set</a:t>
                      </a:r>
                      <a:endParaRPr lang="en-US" sz="16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kern="150" dirty="0">
                          <a:effectLst/>
                        </a:rPr>
                        <a:t>Best (</a:t>
                      </a:r>
                      <a:r>
                        <a:rPr lang="en-US" sz="1600" kern="150" dirty="0" err="1">
                          <a:effectLst/>
                        </a:rPr>
                        <a:t>p,q</a:t>
                      </a:r>
                      <a:r>
                        <a:rPr lang="en-US" sz="1600" kern="150" dirty="0">
                          <a:effectLst/>
                        </a:rPr>
                        <a:t>)</a:t>
                      </a:r>
                      <a:endParaRPr lang="en-US" sz="16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kern="150" dirty="0">
                          <a:effectLst/>
                        </a:rPr>
                        <a:t>Best (P,Q)</a:t>
                      </a:r>
                      <a:endParaRPr lang="en-US" sz="16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kern="150" dirty="0">
                          <a:effectLst/>
                        </a:rPr>
                        <a:t>AIC Value</a:t>
                      </a:r>
                      <a:endParaRPr lang="en-US" sz="16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6353644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January, 2004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(1,1)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(0,0)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-2094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627906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April, 2004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(3,0)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(2,0)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-2205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3705717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July, 2004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(3,0)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(1,0)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-2636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9154693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October, 2004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(3,0)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(1,1)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-2452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19677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December, 2004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(3,0)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>
                          <a:effectLst/>
                        </a:rPr>
                        <a:t>(0,0)</a:t>
                      </a:r>
                      <a:endParaRPr lang="en-US" sz="1800" b="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-2282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90011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F5FBB24-452C-7A7D-2DF8-FB09AAD276BD}"/>
              </a:ext>
            </a:extLst>
          </p:cNvPr>
          <p:cNvSpPr txBox="1"/>
          <p:nvPr/>
        </p:nvSpPr>
        <p:spPr>
          <a:xfrm>
            <a:off x="2566417" y="5301734"/>
            <a:ext cx="7059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800" kern="150" dirty="0">
                <a:solidFill>
                  <a:srgbClr val="9E6416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Best SARIMA model according to Auto ARIMA, by different training sets</a:t>
            </a:r>
            <a:endParaRPr lang="en-US" sz="1800" kern="150" dirty="0">
              <a:solidFill>
                <a:srgbClr val="9E6416"/>
              </a:solidFill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7D62B-F0F3-4B2B-41AF-AF02A1D7D838}"/>
              </a:ext>
            </a:extLst>
          </p:cNvPr>
          <p:cNvSpPr txBox="1"/>
          <p:nvPr/>
        </p:nvSpPr>
        <p:spPr>
          <a:xfrm>
            <a:off x="4440745" y="1976630"/>
            <a:ext cx="33105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E6416"/>
                </a:solidFill>
                <a:effectLst/>
                <a:ea typeface="NSimSun" panose="02010609030101010101" pitchFamily="49" charset="-122"/>
              </a:rPr>
              <a:t>SARIMAX(3,0,0)(1,0,0)[24]</a:t>
            </a:r>
            <a:endParaRPr lang="en-US" sz="2000" b="1" dirty="0">
              <a:solidFill>
                <a:srgbClr val="9E64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86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2DDD0-7AE6-909E-B0AC-19C500260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443D7C38-BA35-67A0-B594-01DC46AC14B5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3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SARIMAX(3,0,0)(1,0,0)[24] Diagnostics (Apr 2004)</a:t>
            </a:r>
          </a:p>
          <a:p>
            <a:pPr>
              <a:lnSpc>
                <a:spcPct val="100000"/>
              </a:lnSpc>
            </a:pP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C6B50-1711-D588-A94A-31A29D8B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06" y="2093976"/>
            <a:ext cx="5266987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12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DD925-F91F-27D8-FD4F-79C1655D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8A3E0CE6-9953-E2B6-461D-1E54FF22BBC0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Comparative Analysis 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0451D15-8E4B-5EA4-7DA6-0065AB4BA6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219857"/>
              </p:ext>
            </p:extLst>
          </p:nvPr>
        </p:nvGraphicFramePr>
        <p:xfrm>
          <a:off x="822960" y="2176272"/>
          <a:ext cx="10604520" cy="3861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85783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797E3-8EB6-167C-CAB7-711758C7D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A2421-57B2-9A93-F313-E25D1C62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76" y="3503342"/>
            <a:ext cx="10972800" cy="11445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u="none" strike="noStrike" dirty="0">
                <a:solidFill>
                  <a:schemeClr val="accent1"/>
                </a:solidFill>
                <a:uFillTx/>
                <a:latin typeface="Arial"/>
              </a:rPr>
              <a:t>Missing Values &amp; Forecasting</a:t>
            </a:r>
            <a:br>
              <a:rPr lang="en-US" sz="3200" b="1" u="none" strike="noStrike" dirty="0">
                <a:solidFill>
                  <a:schemeClr val="accent1"/>
                </a:solidFill>
                <a:uFillTx/>
                <a:latin typeface="Arial"/>
              </a:rPr>
            </a:br>
            <a:r>
              <a:rPr lang="en-US" sz="3200" u="none" strike="noStrike" dirty="0">
                <a:solidFill>
                  <a:schemeClr val="accent1"/>
                </a:solidFill>
                <a:uFillTx/>
                <a:latin typeface="Arial"/>
              </a:rPr>
              <a:t>Grid 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52160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28C2C-C59A-1770-0B65-F870434FA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B4BA37D4-F9AE-1794-EBBF-3A2D460CD714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Missing Values (50% vs 60% drop)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3C6F02-27B3-212A-D25F-A3339CFDD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547978"/>
              </p:ext>
            </p:extLst>
          </p:nvPr>
        </p:nvGraphicFramePr>
        <p:xfrm>
          <a:off x="822960" y="2176272"/>
          <a:ext cx="10604520" cy="3465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744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8D4C-3D7A-F0F5-B750-FEFFB9DB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A10583A1-B100-053A-DC59-6283EF849445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Temperature (1</a:t>
            </a:r>
            <a:r>
              <a:rPr lang="en-US" sz="2200" b="1" baseline="30000" dirty="0">
                <a:solidFill>
                  <a:srgbClr val="3465A4"/>
                </a:solidFill>
                <a:latin typeface="Arial"/>
              </a:rPr>
              <a:t>st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 week, Jul 2004)</a:t>
            </a:r>
            <a:endParaRPr lang="en-US" sz="220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D2163-4760-34DB-F9C4-1293AFA2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" y="2734044"/>
            <a:ext cx="9095994" cy="3464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72B6B-348C-80B5-F63B-3C566132824B}"/>
              </a:ext>
            </a:extLst>
          </p:cNvPr>
          <p:cNvSpPr txBox="1"/>
          <p:nvPr/>
        </p:nvSpPr>
        <p:spPr>
          <a:xfrm>
            <a:off x="4440745" y="2214374"/>
            <a:ext cx="33105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9E6416"/>
                </a:solidFill>
                <a:effectLst/>
                <a:ea typeface="NSimSun" panose="02010609030101010101" pitchFamily="49" charset="-122"/>
              </a:rPr>
              <a:t>SARIMAX(2,1,0)(1,1,0)[24]</a:t>
            </a:r>
            <a:endParaRPr lang="en-US" sz="2000" b="1" dirty="0">
              <a:solidFill>
                <a:srgbClr val="9E64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1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2B0A-FC12-E608-DD69-31B2999FC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8E3143DF-79F9-7D05-EC7C-0601332D1085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Forecasting (30% vs Benchmark)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BB465BA-F871-1AA5-0E71-7EA9D2645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071859"/>
              </p:ext>
            </p:extLst>
          </p:nvPr>
        </p:nvGraphicFramePr>
        <p:xfrm>
          <a:off x="822960" y="2075688"/>
          <a:ext cx="10604520" cy="3465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A63F14-1D12-5A3E-B253-ABF9DC706B10}"/>
              </a:ext>
            </a:extLst>
          </p:cNvPr>
          <p:cNvSpPr txBox="1"/>
          <p:nvPr/>
        </p:nvSpPr>
        <p:spPr>
          <a:xfrm>
            <a:off x="989712" y="5790671"/>
            <a:ext cx="634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130A2"/>
                </a:solidFill>
              </a:rPr>
              <a:t>Overall, 13% improvement over Benchmark (Grid Level)</a:t>
            </a:r>
          </a:p>
        </p:txBody>
      </p:sp>
    </p:spTree>
    <p:extLst>
      <p:ext uri="{BB962C8B-B14F-4D97-AF65-F5344CB8AC3E}">
        <p14:creationId xmlns:p14="http://schemas.microsoft.com/office/powerpoint/2010/main" val="1831632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326"/>
          <p:cNvSpPr/>
          <p:nvPr/>
        </p:nvSpPr>
        <p:spPr>
          <a:xfrm>
            <a:off x="457200" y="3657600"/>
            <a:ext cx="10285200" cy="145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u="none" strike="noStrike" dirty="0">
                <a:solidFill>
                  <a:srgbClr val="FFFFFF"/>
                </a:solidFill>
                <a:uFillTx/>
                <a:latin typeface="Arial"/>
              </a:rPr>
              <a:t>Thank You For Your Attention!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1BC12-AA0C-82BC-6792-A1509F908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BD12D-5526-E9F4-7E58-163DCFAB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76" y="3503342"/>
            <a:ext cx="10972800" cy="11445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u="none" strike="noStrike" dirty="0">
                <a:solidFill>
                  <a:schemeClr val="accent1"/>
                </a:solidFill>
                <a:uFillTx/>
                <a:latin typeface="Arial"/>
              </a:rPr>
              <a:t>Appendix</a:t>
            </a:r>
            <a:br>
              <a:rPr lang="en-US" sz="3200" b="1" u="none" strike="noStrike" dirty="0">
                <a:solidFill>
                  <a:schemeClr val="accent1"/>
                </a:solidFill>
                <a:uFillTx/>
                <a:latin typeface="Arial"/>
              </a:rPr>
            </a:br>
            <a:r>
              <a:rPr lang="en-US" sz="3200" u="none" strike="noStrike" dirty="0">
                <a:solidFill>
                  <a:schemeClr val="accent1"/>
                </a:solidFill>
                <a:uFillTx/>
                <a:latin typeface="Arial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39407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2E0BC-2D15-8C27-1C0B-26C6666D7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>
            <a:extLst>
              <a:ext uri="{FF2B5EF4-FFF2-40B4-BE49-F238E27FC236}">
                <a16:creationId xmlns:a16="http://schemas.microsoft.com/office/drawing/2014/main" id="{D852C1D4-067F-785A-0F91-558915321BA5}"/>
              </a:ext>
            </a:extLst>
          </p:cNvPr>
          <p:cNvSpPr/>
          <p:nvPr/>
        </p:nvSpPr>
        <p:spPr>
          <a:xfrm>
            <a:off x="457200" y="3657600"/>
            <a:ext cx="10177272" cy="99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Arial"/>
              </a:rPr>
              <a:t>Challenges in Modern-Day STLF 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u="none" strike="noStrike" dirty="0">
                <a:solidFill>
                  <a:srgbClr val="FFFFFF"/>
                </a:solidFill>
                <a:uFillTx/>
                <a:latin typeface="Arial"/>
              </a:rPr>
              <a:t>Literature Insights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285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17CB0-08F2-400E-239B-2FD13C82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4D42215D-F439-A7D5-05BC-5C1DCDE46C4A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3.1*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Seasonal ARIMA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64A7D-B292-225F-8A23-FEFC356F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86" y="2551658"/>
            <a:ext cx="9368028" cy="26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58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E5119-EAE7-5034-BB36-B899D2899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F8DEA89D-D1ED-1F17-E0C5-BF2B921BF0BD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3.1*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Seasonal ARIMA (Cont’d)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10025-0860-FCC5-0B36-4DE8E9C9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48" y="2571046"/>
            <a:ext cx="9290304" cy="267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88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7C77-10AA-4C63-C507-2D0F0950C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727DACB0-A68C-76C6-63E7-87ABB44EAB7A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3.1*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Seasonal ARIMA (Cont’d)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7EC987-15F9-62C5-27E3-F8A73F5A9725}"/>
              </a:ext>
            </a:extLst>
          </p:cNvPr>
          <p:cNvGraphicFramePr>
            <a:graphicFrameLocks noGrp="1"/>
          </p:cNvGraphicFramePr>
          <p:nvPr/>
        </p:nvGraphicFramePr>
        <p:xfrm>
          <a:off x="2305943" y="3099815"/>
          <a:ext cx="7272791" cy="26787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6212">
                  <a:extLst>
                    <a:ext uri="{9D8B030D-6E8A-4147-A177-3AD203B41FA5}">
                      <a16:colId xmlns:a16="http://schemas.microsoft.com/office/drawing/2014/main" val="1871491971"/>
                    </a:ext>
                  </a:extLst>
                </a:gridCol>
                <a:gridCol w="1158923">
                  <a:extLst>
                    <a:ext uri="{9D8B030D-6E8A-4147-A177-3AD203B41FA5}">
                      <a16:colId xmlns:a16="http://schemas.microsoft.com/office/drawing/2014/main" val="3625508224"/>
                    </a:ext>
                  </a:extLst>
                </a:gridCol>
                <a:gridCol w="1403828">
                  <a:extLst>
                    <a:ext uri="{9D8B030D-6E8A-4147-A177-3AD203B41FA5}">
                      <a16:colId xmlns:a16="http://schemas.microsoft.com/office/drawing/2014/main" val="299726648"/>
                    </a:ext>
                  </a:extLst>
                </a:gridCol>
                <a:gridCol w="1403828">
                  <a:extLst>
                    <a:ext uri="{9D8B030D-6E8A-4147-A177-3AD203B41FA5}">
                      <a16:colId xmlns:a16="http://schemas.microsoft.com/office/drawing/2014/main" val="298490097"/>
                    </a:ext>
                  </a:extLst>
                </a:gridCol>
              </a:tblGrid>
              <a:tr h="7589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kern="150" dirty="0">
                          <a:effectLst/>
                        </a:rPr>
                        <a:t>Training Set</a:t>
                      </a:r>
                      <a:endParaRPr lang="en-US" sz="16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kern="150" dirty="0">
                          <a:effectLst/>
                        </a:rPr>
                        <a:t>Best (</a:t>
                      </a:r>
                      <a:r>
                        <a:rPr lang="en-US" sz="1600" kern="150" dirty="0" err="1">
                          <a:effectLst/>
                        </a:rPr>
                        <a:t>p,q</a:t>
                      </a:r>
                      <a:r>
                        <a:rPr lang="en-US" sz="1600" kern="150" dirty="0">
                          <a:effectLst/>
                        </a:rPr>
                        <a:t>)</a:t>
                      </a:r>
                      <a:endParaRPr lang="en-US" sz="16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kern="150" dirty="0">
                          <a:effectLst/>
                        </a:rPr>
                        <a:t>Best (P,Q)</a:t>
                      </a:r>
                      <a:endParaRPr lang="en-US" sz="16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kern="150" dirty="0">
                          <a:effectLst/>
                        </a:rPr>
                        <a:t>AIC Value</a:t>
                      </a:r>
                      <a:endParaRPr lang="en-US" sz="16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92588"/>
                  </a:ext>
                </a:extLst>
              </a:tr>
              <a:tr h="383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January, 2004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 dirty="0">
                          <a:effectLst/>
                        </a:rPr>
                        <a:t>(1,1)</a:t>
                      </a:r>
                      <a:endParaRPr lang="en-US" sz="1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>
                          <a:effectLst/>
                        </a:rPr>
                        <a:t>(3,0)</a:t>
                      </a:r>
                      <a:endParaRPr lang="en-US" sz="1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>
                          <a:effectLst/>
                        </a:rPr>
                        <a:t>-1942.6</a:t>
                      </a:r>
                      <a:endParaRPr lang="en-US" sz="1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079431"/>
                  </a:ext>
                </a:extLst>
              </a:tr>
              <a:tr h="383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April, 2004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 dirty="0">
                          <a:effectLst/>
                        </a:rPr>
                        <a:t>(2,1)</a:t>
                      </a:r>
                      <a:endParaRPr lang="en-US" sz="1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>
                          <a:effectLst/>
                        </a:rPr>
                        <a:t>(0,1)</a:t>
                      </a:r>
                      <a:endParaRPr lang="en-US" sz="1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>
                          <a:effectLst/>
                        </a:rPr>
                        <a:t>-2068.4</a:t>
                      </a:r>
                      <a:endParaRPr lang="en-US" sz="1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946759"/>
                  </a:ext>
                </a:extLst>
              </a:tr>
              <a:tr h="383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July, 2004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 dirty="0">
                          <a:effectLst/>
                        </a:rPr>
                        <a:t>(1,1)</a:t>
                      </a:r>
                      <a:endParaRPr lang="en-US" sz="1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 dirty="0">
                          <a:effectLst/>
                        </a:rPr>
                        <a:t>(3,0)</a:t>
                      </a:r>
                      <a:endParaRPr lang="en-US" sz="1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>
                          <a:effectLst/>
                        </a:rPr>
                        <a:t>-2501.0</a:t>
                      </a:r>
                      <a:endParaRPr lang="en-US" sz="1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2141947"/>
                  </a:ext>
                </a:extLst>
              </a:tr>
              <a:tr h="383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October, 2004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>
                          <a:effectLst/>
                        </a:rPr>
                        <a:t>(2,1)</a:t>
                      </a:r>
                      <a:endParaRPr lang="en-US" sz="1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 dirty="0">
                          <a:effectLst/>
                        </a:rPr>
                        <a:t>(2,0)</a:t>
                      </a:r>
                      <a:endParaRPr lang="en-US" sz="1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 dirty="0">
                          <a:effectLst/>
                        </a:rPr>
                        <a:t>-2282.3</a:t>
                      </a:r>
                      <a:endParaRPr lang="en-US" sz="1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342953"/>
                  </a:ext>
                </a:extLst>
              </a:tr>
              <a:tr h="383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b="0" kern="150" dirty="0">
                          <a:effectLst/>
                        </a:rPr>
                        <a:t>December, 2004</a:t>
                      </a:r>
                      <a:endParaRPr lang="en-US" sz="1800" b="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>
                          <a:effectLst/>
                        </a:rPr>
                        <a:t>(2,0)</a:t>
                      </a:r>
                      <a:endParaRPr lang="en-US" sz="1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>
                          <a:effectLst/>
                        </a:rPr>
                        <a:t>(2,1)</a:t>
                      </a:r>
                      <a:endParaRPr lang="en-US" sz="1800" kern="15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800" kern="150" dirty="0">
                          <a:effectLst/>
                        </a:rPr>
                        <a:t>-2386.6</a:t>
                      </a:r>
                      <a:endParaRPr lang="en-US" sz="1800" kern="150" dirty="0">
                        <a:effectLst/>
                        <a:latin typeface="Liberation Serif"/>
                        <a:ea typeface="NSimSun" panose="0201060903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39901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0A6887C-A264-94CF-F901-738A506573D1}"/>
              </a:ext>
            </a:extLst>
          </p:cNvPr>
          <p:cNvSpPr txBox="1"/>
          <p:nvPr/>
        </p:nvSpPr>
        <p:spPr>
          <a:xfrm>
            <a:off x="2412756" y="5787547"/>
            <a:ext cx="7059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1800" kern="150" dirty="0">
                <a:solidFill>
                  <a:srgbClr val="9E6416"/>
                </a:solidFill>
                <a:effectLst/>
                <a:latin typeface="Times New Roman" panose="02020603050405020304" pitchFamily="18" charset="0"/>
                <a:ea typeface="NSimSun" panose="02010609030101010101" pitchFamily="49" charset="-122"/>
                <a:cs typeface="Arial" panose="020B0604020202020204" pitchFamily="34" charset="0"/>
              </a:rPr>
              <a:t>Best SARIMA model according to Auto ARIMA, by different training sets</a:t>
            </a:r>
            <a:endParaRPr lang="en-US" sz="1800" kern="150" dirty="0">
              <a:solidFill>
                <a:srgbClr val="9E6416"/>
              </a:solidFill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B0A9B-863F-7E3F-2102-23431829ACA2}"/>
              </a:ext>
            </a:extLst>
          </p:cNvPr>
          <p:cNvSpPr txBox="1"/>
          <p:nvPr/>
        </p:nvSpPr>
        <p:spPr>
          <a:xfrm>
            <a:off x="2895100" y="2262992"/>
            <a:ext cx="6094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9E6416"/>
                </a:solidFill>
              </a:rPr>
              <a:t>SARIMA(2,0,1)(2,1,0)[24] </a:t>
            </a:r>
          </a:p>
        </p:txBody>
      </p:sp>
    </p:spTree>
    <p:extLst>
      <p:ext uri="{BB962C8B-B14F-4D97-AF65-F5344CB8AC3E}">
        <p14:creationId xmlns:p14="http://schemas.microsoft.com/office/powerpoint/2010/main" val="657725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F470-D16E-6C2F-414A-18CF2731D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8D416864-3417-20C0-94D8-19150092BA69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Method 3.1*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: 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SARIMA (2,0,1)(2,1,0)[24] Diagnostics (Jan 2004)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BEF17-E2C6-C2E7-A4E2-40A4429BC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70" y="2116938"/>
            <a:ext cx="5387340" cy="435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71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2B6F-8D4B-BE1A-B574-FEFD1779D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FABF1F8F-1D6E-AAED-C0D2-D220D7C479FA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Test Periods</a:t>
            </a:r>
            <a:r>
              <a:rPr lang="en-US" sz="2200" b="1" u="none" strike="noStrike" dirty="0">
                <a:solidFill>
                  <a:srgbClr val="3465A4"/>
                </a:solidFill>
                <a:uFillTx/>
                <a:latin typeface="Arial"/>
              </a:rPr>
              <a:t> (Temperature Forecasting)</a:t>
            </a:r>
            <a:endParaRPr lang="en-US" sz="22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DF80AA3-64D4-A1C2-B5BF-2862C898F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908745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B09A48-C31B-0D5A-B388-D3C557AC594F}"/>
              </a:ext>
            </a:extLst>
          </p:cNvPr>
          <p:cNvSpPr txBox="1"/>
          <p:nvPr/>
        </p:nvSpPr>
        <p:spPr>
          <a:xfrm>
            <a:off x="764520" y="5422392"/>
            <a:ext cx="321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E6416"/>
                </a:solidFill>
              </a:rPr>
              <a:t>Training: 2 weeks (prior test)</a:t>
            </a:r>
          </a:p>
        </p:txBody>
      </p:sp>
    </p:spTree>
    <p:extLst>
      <p:ext uri="{BB962C8B-B14F-4D97-AF65-F5344CB8AC3E}">
        <p14:creationId xmlns:p14="http://schemas.microsoft.com/office/powerpoint/2010/main" val="3354389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D697F-7399-9652-B73D-642C2A24A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246">
            <a:extLst>
              <a:ext uri="{FF2B5EF4-FFF2-40B4-BE49-F238E27FC236}">
                <a16:creationId xmlns:a16="http://schemas.microsoft.com/office/drawing/2014/main" id="{8A7A8777-16B6-0348-E2D4-CA6464D443AB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Temperature Forecasting (Relative Performance on Test) 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4FF6C21-AB12-516B-7325-C20187F7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901578"/>
              </p:ext>
            </p:extLst>
          </p:nvPr>
        </p:nvGraphicFramePr>
        <p:xfrm>
          <a:off x="822960" y="2176272"/>
          <a:ext cx="10604520" cy="3465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89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BC71E-E960-CAEC-A7E0-3E38B1D15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2C8B116A-120E-8C43-80F6-6B2DF4F44417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General Challenges in STLF</a:t>
            </a:r>
            <a:endParaRPr lang="en-US" sz="220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3C65FF3E-ADC6-B6DC-CDE8-930B9854C590}"/>
              </a:ext>
            </a:extLst>
          </p:cNvPr>
          <p:cNvSpPr/>
          <p:nvPr/>
        </p:nvSpPr>
        <p:spPr>
          <a:xfrm>
            <a:off x="667512" y="1977984"/>
            <a:ext cx="6398280" cy="434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9E64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Unpredictable Explanatory Variables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9E641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Non-Linear Patterns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9E64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 Fluctuation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9E64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Volatility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8130A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Scarcity </a:t>
            </a:r>
            <a:r>
              <a:rPr lang="en-US" dirty="0">
                <a:solidFill>
                  <a:srgbClr val="8130A2"/>
                </a:solidFill>
                <a:latin typeface="Arial"/>
              </a:rPr>
              <a:t>[</a:t>
            </a:r>
            <a:r>
              <a:rPr lang="en-US" dirty="0" err="1">
                <a:solidFill>
                  <a:srgbClr val="8130A2"/>
                </a:solidFill>
                <a:latin typeface="Arial"/>
              </a:rPr>
              <a:t>Tsoumplekas</a:t>
            </a:r>
            <a:r>
              <a:rPr lang="en-US" dirty="0">
                <a:solidFill>
                  <a:srgbClr val="8130A2"/>
                </a:solidFill>
                <a:latin typeface="Arial"/>
              </a:rPr>
              <a:t> et al. (2024)]</a:t>
            </a:r>
            <a:endParaRPr lang="en-US" dirty="0">
              <a:solidFill>
                <a:srgbClr val="9E64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dirty="0">
              <a:solidFill>
                <a:srgbClr val="9E641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u="none" strike="noStrike" dirty="0">
              <a:solidFill>
                <a:srgbClr val="9E6416"/>
              </a:solidFill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B71D3-4A64-A141-A40C-8090939925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1656588"/>
            <a:ext cx="3544824" cy="3544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4D160E-9988-44B3-F30F-FD07B422F45C}"/>
              </a:ext>
            </a:extLst>
          </p:cNvPr>
          <p:cNvSpPr txBox="1"/>
          <p:nvPr/>
        </p:nvSpPr>
        <p:spPr>
          <a:xfrm>
            <a:off x="7424547" y="4832080"/>
            <a:ext cx="3307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Source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: www.vecteezy.com</a:t>
            </a:r>
          </a:p>
        </p:txBody>
      </p:sp>
    </p:spTree>
    <p:extLst>
      <p:ext uri="{BB962C8B-B14F-4D97-AF65-F5344CB8AC3E}">
        <p14:creationId xmlns:p14="http://schemas.microsoft.com/office/powerpoint/2010/main" val="145597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/>
          <p:cNvSpPr/>
          <p:nvPr/>
        </p:nvSpPr>
        <p:spPr>
          <a:xfrm>
            <a:off x="457200" y="3657600"/>
            <a:ext cx="10177272" cy="99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Arial"/>
              </a:rPr>
              <a:t>Global Energy Forecasting Competition (2012) </a:t>
            </a:r>
            <a:endParaRPr lang="en-US" sz="32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u="none" strike="noStrike" dirty="0">
                <a:solidFill>
                  <a:srgbClr val="FFFFFF"/>
                </a:solidFill>
                <a:uFillTx/>
                <a:latin typeface="Arial"/>
              </a:rPr>
              <a:t>Dr. Tao Hong, Industrial &amp; Systems Engineering (UNCC)</a:t>
            </a:r>
            <a:endParaRPr lang="en-US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23EE-D3C0-982F-F0F5-8D7C53061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07F8ECB8-1EF0-D70C-F866-718129570064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 err="1">
                <a:solidFill>
                  <a:srgbClr val="3465A4"/>
                </a:solidFill>
                <a:latin typeface="Arial"/>
              </a:rPr>
              <a:t>GefCom</a:t>
            </a:r>
            <a:r>
              <a:rPr lang="en-US" sz="2200" b="1" dirty="0">
                <a:solidFill>
                  <a:srgbClr val="3465A4"/>
                </a:solidFill>
                <a:latin typeface="Arial"/>
              </a:rPr>
              <a:t> 2012: Load Forecasting in Smart Grids</a:t>
            </a:r>
            <a:endParaRPr lang="en-US" sz="220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88DEB42-B443-FFAA-E9D5-61DE5F2790F6}"/>
              </a:ext>
            </a:extLst>
          </p:cNvPr>
          <p:cNvSpPr/>
          <p:nvPr/>
        </p:nvSpPr>
        <p:spPr>
          <a:xfrm>
            <a:off x="667512" y="1977984"/>
            <a:ext cx="6398280" cy="434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3465A4"/>
                </a:solidFill>
                <a:latin typeface="Arial"/>
              </a:rPr>
              <a:t>20 Zonal Levels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 dirty="0">
                <a:solidFill>
                  <a:srgbClr val="CC9900"/>
                </a:solidFill>
                <a:uFillTx/>
                <a:latin typeface="Arial"/>
              </a:rPr>
              <a:t>4.5 years training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CC9900"/>
                </a:solidFill>
                <a:latin typeface="Arial"/>
              </a:rPr>
              <a:t>Hourly Temperature 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8 Missing Periods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Horizon: 2008/7/1 to 2008/7/7</a:t>
            </a:r>
            <a:endParaRPr lang="en-US" sz="1800" b="0" u="none" strike="noStrike" dirty="0">
              <a:solidFill>
                <a:schemeClr val="accent5">
                  <a:lumMod val="75000"/>
                </a:schemeClr>
              </a:solidFill>
              <a:uFillTx/>
              <a:latin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8C8CEB-0EAB-BE3C-ACC8-708EE36FF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91" y="2417504"/>
            <a:ext cx="5287113" cy="1876687"/>
          </a:xfrm>
          <a:prstGeom prst="rect">
            <a:avLst/>
          </a:prstGeom>
        </p:spPr>
      </p:pic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39E9E0A4-B58C-EF8C-5142-19432D00BDD9}"/>
              </a:ext>
            </a:extLst>
          </p:cNvPr>
          <p:cNvSpPr/>
          <p:nvPr/>
        </p:nvSpPr>
        <p:spPr>
          <a:xfrm>
            <a:off x="5338836" y="2313432"/>
            <a:ext cx="5944860" cy="1980759"/>
          </a:xfrm>
          <a:prstGeom prst="borderCallout2">
            <a:avLst>
              <a:gd name="adj1" fmla="val 18750"/>
              <a:gd name="adj2" fmla="val -2642"/>
              <a:gd name="adj3" fmla="val 18750"/>
              <a:gd name="adj4" fmla="val -16667"/>
              <a:gd name="adj5" fmla="val 94496"/>
              <a:gd name="adj6" fmla="val -400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AAD6A-BA08-A491-4B10-9CA4E1104D8E}"/>
              </a:ext>
            </a:extLst>
          </p:cNvPr>
          <p:cNvSpPr txBox="1"/>
          <p:nvPr/>
        </p:nvSpPr>
        <p:spPr>
          <a:xfrm>
            <a:off x="2171700" y="5711875"/>
            <a:ext cx="7848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66FF"/>
                </a:solidFill>
              </a:rPr>
              <a:t>Code &amp; Dataset Files: </a:t>
            </a:r>
            <a:r>
              <a:rPr lang="en-US" sz="1600" dirty="0">
                <a:hlinkClick r:id="rId3"/>
              </a:rPr>
              <a:t>https://github.com/bhavay1998/Gefcom-2012/tree/main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1386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DD3FE-4F10-C9C7-B897-4CC38004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53C3A6AD-4B9B-B571-347B-28AF24194CB7}"/>
              </a:ext>
            </a:extLst>
          </p:cNvPr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3465A4"/>
                </a:solidFill>
                <a:latin typeface="Arial"/>
              </a:rPr>
              <a:t>Project’s Goals</a:t>
            </a:r>
            <a:endParaRPr lang="en-US" sz="220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77C6A60-4EAE-E8E3-657D-440B08CDFC97}"/>
              </a:ext>
            </a:extLst>
          </p:cNvPr>
          <p:cNvSpPr/>
          <p:nvPr/>
        </p:nvSpPr>
        <p:spPr>
          <a:xfrm>
            <a:off x="667512" y="1977984"/>
            <a:ext cx="6398280" cy="4340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9E6416"/>
                </a:solidFill>
                <a:latin typeface="Arial"/>
              </a:rPr>
              <a:t>Compare traditional time series models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9E6416"/>
                </a:solidFill>
                <a:latin typeface="Arial"/>
              </a:rPr>
              <a:t>Fill-in Missing Periods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rgbClr val="8130A2"/>
                </a:solidFill>
                <a:latin typeface="Arial"/>
              </a:rPr>
              <a:t>Realistic Constraints [</a:t>
            </a:r>
            <a:r>
              <a:rPr lang="en-US" dirty="0" err="1">
                <a:solidFill>
                  <a:srgbClr val="8130A2"/>
                </a:solidFill>
                <a:latin typeface="Arial"/>
              </a:rPr>
              <a:t>Tsoumplekas</a:t>
            </a:r>
            <a:r>
              <a:rPr lang="en-US" dirty="0">
                <a:solidFill>
                  <a:srgbClr val="8130A2"/>
                </a:solidFill>
                <a:latin typeface="Arial"/>
              </a:rPr>
              <a:t> et al. (2024)]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/>
              </a:rPr>
              <a:t>30% improvement over Benchmark</a:t>
            </a: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dirty="0">
              <a:solidFill>
                <a:srgbClr val="CC9900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AD3A3-1E95-4586-C505-804C45C534D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00800" y="2075400"/>
            <a:ext cx="5082480" cy="2905560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65C07A-CAC5-96B2-3885-802DB5021A73}"/>
              </a:ext>
            </a:extLst>
          </p:cNvPr>
          <p:cNvSpPr txBox="1"/>
          <p:nvPr/>
        </p:nvSpPr>
        <p:spPr>
          <a:xfrm>
            <a:off x="7486805" y="4862039"/>
            <a:ext cx="3307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Source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: www.shutterstock.com</a:t>
            </a:r>
          </a:p>
        </p:txBody>
      </p:sp>
    </p:spTree>
    <p:extLst>
      <p:ext uri="{BB962C8B-B14F-4D97-AF65-F5344CB8AC3E}">
        <p14:creationId xmlns:p14="http://schemas.microsoft.com/office/powerpoint/2010/main" val="2123828023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5894</TotalTime>
  <Words>823</Words>
  <Application>Microsoft Office PowerPoint</Application>
  <PresentationFormat>Widescreen</PresentationFormat>
  <Paragraphs>187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NSimSun</vt:lpstr>
      <vt:lpstr>Arial</vt:lpstr>
      <vt:lpstr>Cambria Math</vt:lpstr>
      <vt:lpstr>Liberation Serif</vt:lpstr>
      <vt:lpstr>Open Sans</vt:lpstr>
      <vt:lpstr>Symbol</vt:lpstr>
      <vt:lpstr>Times New Roman</vt:lpstr>
      <vt:lpstr>Wingdings</vt:lpstr>
      <vt:lpstr>TUD_2018_16zu9</vt:lpstr>
      <vt:lpstr>TUD_2018_16zu9</vt:lpstr>
      <vt:lpstr>TUD_2018_16zu9</vt:lpstr>
      <vt:lpstr>TUD_2018_16zu9</vt:lpstr>
      <vt:lpstr>Applied Time Series-Based Load Forecasting: A Comparative Study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1 Exponential Smoothing</vt:lpstr>
      <vt:lpstr>PowerPoint Presentation</vt:lpstr>
      <vt:lpstr>PowerPoint Presentation</vt:lpstr>
      <vt:lpstr>Method 2 Time Series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3 Seasonal ARIMA(X)</vt:lpstr>
      <vt:lpstr>PowerPoint Presentation</vt:lpstr>
      <vt:lpstr>PowerPoint Presentation</vt:lpstr>
      <vt:lpstr>PowerPoint Presentation</vt:lpstr>
      <vt:lpstr>Missing Values &amp; Forecasting Grid Level Performance</vt:lpstr>
      <vt:lpstr>PowerPoint Presentation</vt:lpstr>
      <vt:lpstr>PowerPoint Presentation</vt:lpstr>
      <vt:lpstr>PowerPoint Presentation</vt:lpstr>
      <vt:lpstr>PowerPoint Presentation</vt:lpstr>
      <vt:lpstr>Appendix Additional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templates</dc:title>
  <dc:subject>Präsentationsvorlage</dc:subject>
  <dc:creator>Flämig,Anne</dc:creator>
  <dc:description/>
  <cp:lastModifiedBy>058cd52a, 103124a0</cp:lastModifiedBy>
  <cp:revision>667</cp:revision>
  <cp:lastPrinted>2026-01-11T09:04:12Z</cp:lastPrinted>
  <dcterms:created xsi:type="dcterms:W3CDTF">2022-05-04T09:57:14Z</dcterms:created>
  <dcterms:modified xsi:type="dcterms:W3CDTF">2026-01-13T06:01:48Z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